
<file path=[Content_Types].xml><?xml version="1.0" encoding="utf-8"?>
<Types xmlns="http://schemas.openxmlformats.org/package/2006/content-types"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</p:sldIdLst>
  <p:sldSz cy="6858000" cx="12192000"/>
  <p:notesSz cx="6858000" cy="9144000"/>
  <p:embeddedFontLst>
    <p:embeddedFont>
      <p:font typeface="Gill Sans"/>
      <p:regular r:id="rId33"/>
      <p:bold r:id="rId34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GoogleSlidesCustomDataVersion2">
      <go:slidesCustomData xmlns:go="http://customooxmlschemas.google.com/" r:id="rId35" roundtripDataSignature="AMtx7mh6Dua7ZMS6+8CM4Thz8Jh/Ei+6M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6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28" Type="http://schemas.openxmlformats.org/officeDocument/2006/relationships/slide" Target="slides/slide24.xml"/><Relationship Id="rId27" Type="http://schemas.openxmlformats.org/officeDocument/2006/relationships/slide" Target="slides/slide23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29" Type="http://schemas.openxmlformats.org/officeDocument/2006/relationships/slide" Target="slides/slide25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31" Type="http://schemas.openxmlformats.org/officeDocument/2006/relationships/slide" Target="slides/slide27.xml"/><Relationship Id="rId30" Type="http://schemas.openxmlformats.org/officeDocument/2006/relationships/slide" Target="slides/slide26.xml"/><Relationship Id="rId11" Type="http://schemas.openxmlformats.org/officeDocument/2006/relationships/slide" Target="slides/slide7.xml"/><Relationship Id="rId33" Type="http://schemas.openxmlformats.org/officeDocument/2006/relationships/font" Target="fonts/GillSans-regular.fntdata"/><Relationship Id="rId10" Type="http://schemas.openxmlformats.org/officeDocument/2006/relationships/slide" Target="slides/slide6.xml"/><Relationship Id="rId32" Type="http://schemas.openxmlformats.org/officeDocument/2006/relationships/slide" Target="slides/slide28.xml"/><Relationship Id="rId13" Type="http://schemas.openxmlformats.org/officeDocument/2006/relationships/slide" Target="slides/slide9.xml"/><Relationship Id="rId35" Type="http://customschemas.google.com/relationships/presentationmetadata" Target="metadata"/><Relationship Id="rId12" Type="http://schemas.openxmlformats.org/officeDocument/2006/relationships/slide" Target="slides/slide8.xml"/><Relationship Id="rId34" Type="http://schemas.openxmlformats.org/officeDocument/2006/relationships/font" Target="fonts/GillSans-bold.fntdata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9" Type="http://schemas.openxmlformats.org/officeDocument/2006/relationships/slide" Target="slides/slide15.xml"/><Relationship Id="rId18" Type="http://schemas.openxmlformats.org/officeDocument/2006/relationships/slide" Target="slides/slide1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4" name="Google Shape;94;p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6" name="Google Shape;176;p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2" name="Google Shape;182;p1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0" name="Google Shape;190;p1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5" name="Google Shape;195;p1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0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2" name="Google Shape;202;p1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7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9" name="Google Shape;209;p1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4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6" name="Google Shape;216;p1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9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1" name="Google Shape;221;p1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4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6" name="Google Shape;226;p1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9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1" name="Google Shape;231;p1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4" name="Google Shape;104;p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4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6" name="Google Shape;236;p1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9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1" name="Google Shape;241;p2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5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7" name="Google Shape;247;p2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3" name="Google Shape;253;p2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8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0" name="Google Shape;260;p2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5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p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7" name="Google Shape;267;p2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2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p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4" name="Google Shape;274;p2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9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g36949df7821_0_1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1" name="Google Shape;281;g36949df7821_0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6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p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8" name="Google Shape;288;p2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5" name="Google Shape;115;p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4" name="Google Shape;124;p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3" name="Google Shape;133;p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g33d11dfb036_0_5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2" name="Google Shape;142;g33d11dfb036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8" name="Google Shape;158;p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3" name="Google Shape;163;p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8" name="Google Shape;168;p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4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28"/>
          <p:cNvSpPr/>
          <p:nvPr/>
        </p:nvSpPr>
        <p:spPr>
          <a:xfrm>
            <a:off x="446534" y="3085765"/>
            <a:ext cx="11262866" cy="3304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" name="Google Shape;16;p28"/>
          <p:cNvSpPr txBox="1"/>
          <p:nvPr>
            <p:ph type="ctrTitle"/>
          </p:nvPr>
        </p:nvSpPr>
        <p:spPr>
          <a:xfrm>
            <a:off x="581191" y="1020431"/>
            <a:ext cx="10993549" cy="1475013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Gill Sans"/>
              <a:buNone/>
              <a:defRPr sz="3600">
                <a:solidFill>
                  <a:schemeClr val="accen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" name="Google Shape;17;p28"/>
          <p:cNvSpPr txBox="1"/>
          <p:nvPr>
            <p:ph idx="1" type="subTitle"/>
          </p:nvPr>
        </p:nvSpPr>
        <p:spPr>
          <a:xfrm>
            <a:off x="581194" y="2495445"/>
            <a:ext cx="10993546" cy="59032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spcBef>
                <a:spcPts val="320"/>
              </a:spcBef>
              <a:spcAft>
                <a:spcPts val="0"/>
              </a:spcAft>
              <a:buSzPts val="1472"/>
              <a:buNone/>
              <a:defRPr sz="1600" cap="none">
                <a:solidFill>
                  <a:schemeClr val="accent2"/>
                </a:solidFill>
              </a:defRPr>
            </a:lvl1pPr>
            <a:lvl2pPr lvl="1" algn="ctr">
              <a:spcBef>
                <a:spcPts val="600"/>
              </a:spcBef>
              <a:spcAft>
                <a:spcPts val="0"/>
              </a:spcAft>
              <a:buSzPts val="1472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600"/>
              </a:spcBef>
              <a:spcAft>
                <a:spcPts val="0"/>
              </a:spcAft>
              <a:buSzPts val="1288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600"/>
              </a:spcBef>
              <a:spcAft>
                <a:spcPts val="0"/>
              </a:spcAft>
              <a:buSzPts val="1104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600"/>
              </a:spcBef>
              <a:spcAft>
                <a:spcPts val="0"/>
              </a:spcAft>
              <a:buSzPts val="1104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600"/>
              </a:spcBef>
              <a:spcAft>
                <a:spcPts val="0"/>
              </a:spcAft>
              <a:buSzPts val="1104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600"/>
              </a:spcBef>
              <a:spcAft>
                <a:spcPts val="0"/>
              </a:spcAft>
              <a:buSzPts val="1104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600"/>
              </a:spcBef>
              <a:spcAft>
                <a:spcPts val="0"/>
              </a:spcAft>
              <a:buSzPts val="1104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600"/>
              </a:spcBef>
              <a:spcAft>
                <a:spcPts val="600"/>
              </a:spcAft>
              <a:buSzPts val="1104"/>
              <a:buNone/>
              <a:defRPr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18" name="Google Shape;18;p28"/>
          <p:cNvSpPr txBox="1"/>
          <p:nvPr>
            <p:ph idx="10" type="dt"/>
          </p:nvPr>
        </p:nvSpPr>
        <p:spPr>
          <a:xfrm>
            <a:off x="7605951" y="5956137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9F276A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28"/>
          <p:cNvSpPr txBox="1"/>
          <p:nvPr>
            <p:ph idx="11" type="ftr"/>
          </p:nvPr>
        </p:nvSpPr>
        <p:spPr>
          <a:xfrm>
            <a:off x="581192" y="5951811"/>
            <a:ext cx="691721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9F276A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" name="Google Shape;20;p28"/>
          <p:cNvSpPr txBox="1"/>
          <p:nvPr>
            <p:ph idx="12" type="sldNum"/>
          </p:nvPr>
        </p:nvSpPr>
        <p:spPr>
          <a:xfrm>
            <a:off x="10558300" y="5956137"/>
            <a:ext cx="101644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 b="0" i="0" sz="900" u="none" cap="none" strike="noStrike">
                <a:solidFill>
                  <a:srgbClr val="9F276A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indent="0" lvl="1" marL="0" algn="r">
              <a:spcBef>
                <a:spcPts val="0"/>
              </a:spcBef>
              <a:buNone/>
              <a:defRPr b="0" i="0" sz="900" u="none" cap="none" strike="noStrike">
                <a:solidFill>
                  <a:srgbClr val="9F276A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indent="0" lvl="2" marL="0" algn="r">
              <a:spcBef>
                <a:spcPts val="0"/>
              </a:spcBef>
              <a:buNone/>
              <a:defRPr b="0" i="0" sz="900" u="none" cap="none" strike="noStrike">
                <a:solidFill>
                  <a:srgbClr val="9F276A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indent="0" lvl="3" marL="0" algn="r">
              <a:spcBef>
                <a:spcPts val="0"/>
              </a:spcBef>
              <a:buNone/>
              <a:defRPr b="0" i="0" sz="900" u="none" cap="none" strike="noStrike">
                <a:solidFill>
                  <a:srgbClr val="9F276A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indent="0" lvl="4" marL="0" algn="r">
              <a:spcBef>
                <a:spcPts val="0"/>
              </a:spcBef>
              <a:buNone/>
              <a:defRPr b="0" i="0" sz="900" u="none" cap="none" strike="noStrike">
                <a:solidFill>
                  <a:srgbClr val="9F276A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indent="0" lvl="5" marL="0" algn="r">
              <a:spcBef>
                <a:spcPts val="0"/>
              </a:spcBef>
              <a:buNone/>
              <a:defRPr b="0" i="0" sz="900" u="none" cap="none" strike="noStrike">
                <a:solidFill>
                  <a:srgbClr val="9F276A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indent="0" lvl="6" marL="0" algn="r">
              <a:spcBef>
                <a:spcPts val="0"/>
              </a:spcBef>
              <a:buNone/>
              <a:defRPr b="0" i="0" sz="900" u="none" cap="none" strike="noStrike">
                <a:solidFill>
                  <a:srgbClr val="9F276A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indent="0" lvl="7" marL="0" algn="r">
              <a:spcBef>
                <a:spcPts val="0"/>
              </a:spcBef>
              <a:buNone/>
              <a:defRPr b="0" i="0" sz="900" u="none" cap="none" strike="noStrike">
                <a:solidFill>
                  <a:srgbClr val="9F276A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indent="0" lvl="8" marL="0" algn="r">
              <a:spcBef>
                <a:spcPts val="0"/>
              </a:spcBef>
              <a:buNone/>
              <a:defRPr b="0" i="0" sz="900" u="none" cap="none" strike="noStrike">
                <a:solidFill>
                  <a:srgbClr val="9F276A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37"/>
          <p:cNvSpPr/>
          <p:nvPr/>
        </p:nvSpPr>
        <p:spPr>
          <a:xfrm>
            <a:off x="440286" y="614407"/>
            <a:ext cx="11309338" cy="11892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0" name="Google Shape;80;p37"/>
          <p:cNvSpPr txBox="1"/>
          <p:nvPr>
            <p:ph type="title"/>
          </p:nvPr>
        </p:nvSpPr>
        <p:spPr>
          <a:xfrm>
            <a:off x="581192" y="702156"/>
            <a:ext cx="11029616" cy="10138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1" name="Google Shape;81;p37"/>
          <p:cNvSpPr txBox="1"/>
          <p:nvPr>
            <p:ph idx="1" type="body"/>
          </p:nvPr>
        </p:nvSpPr>
        <p:spPr>
          <a:xfrm rot="5400000">
            <a:off x="4334603" y="-1417408"/>
            <a:ext cx="3522794" cy="1102961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33756" lvl="0" marL="457200" algn="l">
              <a:spcBef>
                <a:spcPts val="360"/>
              </a:spcBef>
              <a:spcAft>
                <a:spcPts val="0"/>
              </a:spcAft>
              <a:buSzPts val="1656"/>
              <a:buChar char="◼"/>
              <a:defRPr/>
            </a:lvl1pPr>
            <a:lvl2pPr indent="-322072" lvl="1" marL="914400" algn="l">
              <a:spcBef>
                <a:spcPts val="600"/>
              </a:spcBef>
              <a:spcAft>
                <a:spcPts val="0"/>
              </a:spcAft>
              <a:buSzPts val="1472"/>
              <a:buChar char="◼"/>
              <a:defRPr/>
            </a:lvl2pPr>
            <a:lvl3pPr indent="-310388" lvl="2" marL="1371600" algn="l">
              <a:spcBef>
                <a:spcPts val="600"/>
              </a:spcBef>
              <a:spcAft>
                <a:spcPts val="0"/>
              </a:spcAft>
              <a:buSzPts val="1288"/>
              <a:buChar char="◼"/>
              <a:defRPr/>
            </a:lvl3pPr>
            <a:lvl4pPr indent="-298703" lvl="3" marL="1828800" algn="l">
              <a:spcBef>
                <a:spcPts val="600"/>
              </a:spcBef>
              <a:spcAft>
                <a:spcPts val="0"/>
              </a:spcAft>
              <a:buSzPts val="1104"/>
              <a:buChar char="◼"/>
              <a:defRPr/>
            </a:lvl4pPr>
            <a:lvl5pPr indent="-298704" lvl="4" marL="2286000" algn="l">
              <a:spcBef>
                <a:spcPts val="600"/>
              </a:spcBef>
              <a:spcAft>
                <a:spcPts val="0"/>
              </a:spcAft>
              <a:buSzPts val="1104"/>
              <a:buChar char="◼"/>
              <a:defRPr/>
            </a:lvl5pPr>
            <a:lvl6pPr indent="-333756" lvl="5" marL="2743200" algn="l">
              <a:spcBef>
                <a:spcPts val="600"/>
              </a:spcBef>
              <a:spcAft>
                <a:spcPts val="0"/>
              </a:spcAft>
              <a:buSzPts val="1656"/>
              <a:buChar char="◼"/>
              <a:defRPr/>
            </a:lvl6pPr>
            <a:lvl7pPr indent="-333756" lvl="6" marL="3200400" algn="l">
              <a:spcBef>
                <a:spcPts val="600"/>
              </a:spcBef>
              <a:spcAft>
                <a:spcPts val="0"/>
              </a:spcAft>
              <a:buSzPts val="1656"/>
              <a:buChar char="◼"/>
              <a:defRPr/>
            </a:lvl7pPr>
            <a:lvl8pPr indent="-333756" lvl="7" marL="3657600" algn="l">
              <a:spcBef>
                <a:spcPts val="600"/>
              </a:spcBef>
              <a:spcAft>
                <a:spcPts val="0"/>
              </a:spcAft>
              <a:buSzPts val="1656"/>
              <a:buChar char="◼"/>
              <a:defRPr/>
            </a:lvl8pPr>
            <a:lvl9pPr indent="-333756" lvl="8" marL="4114800" algn="l">
              <a:spcBef>
                <a:spcPts val="600"/>
              </a:spcBef>
              <a:spcAft>
                <a:spcPts val="600"/>
              </a:spcAft>
              <a:buSzPts val="1656"/>
              <a:buChar char="◼"/>
              <a:defRPr/>
            </a:lvl9pPr>
          </a:lstStyle>
          <a:p/>
        </p:txBody>
      </p:sp>
      <p:sp>
        <p:nvSpPr>
          <p:cNvPr id="82" name="Google Shape;82;p37"/>
          <p:cNvSpPr txBox="1"/>
          <p:nvPr>
            <p:ph idx="10" type="dt"/>
          </p:nvPr>
        </p:nvSpPr>
        <p:spPr>
          <a:xfrm>
            <a:off x="7605951" y="5956137"/>
            <a:ext cx="284479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3" name="Google Shape;83;p37"/>
          <p:cNvSpPr txBox="1"/>
          <p:nvPr>
            <p:ph idx="11" type="ftr"/>
          </p:nvPr>
        </p:nvSpPr>
        <p:spPr>
          <a:xfrm>
            <a:off x="581192" y="5951811"/>
            <a:ext cx="691721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4" name="Google Shape;84;p37"/>
          <p:cNvSpPr txBox="1"/>
          <p:nvPr>
            <p:ph idx="12" type="sldNum"/>
          </p:nvPr>
        </p:nvSpPr>
        <p:spPr>
          <a:xfrm>
            <a:off x="10558300" y="5956137"/>
            <a:ext cx="105251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38"/>
          <p:cNvSpPr/>
          <p:nvPr/>
        </p:nvSpPr>
        <p:spPr>
          <a:xfrm>
            <a:off x="8839201" y="599725"/>
            <a:ext cx="2906817" cy="58169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7" name="Google Shape;87;p38"/>
          <p:cNvSpPr txBox="1"/>
          <p:nvPr>
            <p:ph type="title"/>
          </p:nvPr>
        </p:nvSpPr>
        <p:spPr>
          <a:xfrm rot="5400000">
            <a:off x="7249746" y="2265181"/>
            <a:ext cx="5183073" cy="2004164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8" name="Google Shape;88;p38"/>
          <p:cNvSpPr txBox="1"/>
          <p:nvPr>
            <p:ph idx="1" type="body"/>
          </p:nvPr>
        </p:nvSpPr>
        <p:spPr>
          <a:xfrm rot="5400000">
            <a:off x="2131526" y="-680877"/>
            <a:ext cx="5183073" cy="789627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33756" lvl="0" marL="457200" algn="l">
              <a:spcBef>
                <a:spcPts val="360"/>
              </a:spcBef>
              <a:spcAft>
                <a:spcPts val="0"/>
              </a:spcAft>
              <a:buSzPts val="1656"/>
              <a:buChar char="◼"/>
              <a:defRPr/>
            </a:lvl1pPr>
            <a:lvl2pPr indent="-333756" lvl="1" marL="914400" algn="l">
              <a:spcBef>
                <a:spcPts val="600"/>
              </a:spcBef>
              <a:spcAft>
                <a:spcPts val="0"/>
              </a:spcAft>
              <a:buSzPts val="1656"/>
              <a:buChar char="◼"/>
              <a:defRPr/>
            </a:lvl2pPr>
            <a:lvl3pPr indent="-333756" lvl="2" marL="1371600" algn="l">
              <a:spcBef>
                <a:spcPts val="600"/>
              </a:spcBef>
              <a:spcAft>
                <a:spcPts val="0"/>
              </a:spcAft>
              <a:buSzPts val="1656"/>
              <a:buChar char="◼"/>
              <a:defRPr/>
            </a:lvl3pPr>
            <a:lvl4pPr indent="-333756" lvl="3" marL="1828800" algn="l">
              <a:spcBef>
                <a:spcPts val="600"/>
              </a:spcBef>
              <a:spcAft>
                <a:spcPts val="0"/>
              </a:spcAft>
              <a:buSzPts val="1656"/>
              <a:buChar char="◼"/>
              <a:defRPr/>
            </a:lvl4pPr>
            <a:lvl5pPr indent="-333756" lvl="4" marL="2286000" algn="l">
              <a:spcBef>
                <a:spcPts val="600"/>
              </a:spcBef>
              <a:spcAft>
                <a:spcPts val="0"/>
              </a:spcAft>
              <a:buSzPts val="1656"/>
              <a:buChar char="◼"/>
              <a:defRPr/>
            </a:lvl5pPr>
            <a:lvl6pPr indent="-333756" lvl="5" marL="2743200" algn="l">
              <a:spcBef>
                <a:spcPts val="600"/>
              </a:spcBef>
              <a:spcAft>
                <a:spcPts val="0"/>
              </a:spcAft>
              <a:buSzPts val="1656"/>
              <a:buChar char="◼"/>
              <a:defRPr/>
            </a:lvl6pPr>
            <a:lvl7pPr indent="-333756" lvl="6" marL="3200400" algn="l">
              <a:spcBef>
                <a:spcPts val="600"/>
              </a:spcBef>
              <a:spcAft>
                <a:spcPts val="0"/>
              </a:spcAft>
              <a:buSzPts val="1656"/>
              <a:buChar char="◼"/>
              <a:defRPr/>
            </a:lvl7pPr>
            <a:lvl8pPr indent="-333756" lvl="7" marL="3657600" algn="l">
              <a:spcBef>
                <a:spcPts val="600"/>
              </a:spcBef>
              <a:spcAft>
                <a:spcPts val="0"/>
              </a:spcAft>
              <a:buSzPts val="1656"/>
              <a:buChar char="◼"/>
              <a:defRPr/>
            </a:lvl8pPr>
            <a:lvl9pPr indent="-333756" lvl="8" marL="4114800" algn="l">
              <a:spcBef>
                <a:spcPts val="600"/>
              </a:spcBef>
              <a:spcAft>
                <a:spcPts val="600"/>
              </a:spcAft>
              <a:buSzPts val="1656"/>
              <a:buChar char="◼"/>
              <a:defRPr/>
            </a:lvl9pPr>
          </a:lstStyle>
          <a:p/>
        </p:txBody>
      </p:sp>
      <p:sp>
        <p:nvSpPr>
          <p:cNvPr id="89" name="Google Shape;89;p38"/>
          <p:cNvSpPr txBox="1"/>
          <p:nvPr>
            <p:ph idx="10" type="dt"/>
          </p:nvPr>
        </p:nvSpPr>
        <p:spPr>
          <a:xfrm>
            <a:off x="8993673" y="5956137"/>
            <a:ext cx="1328141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9F276A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0" name="Google Shape;90;p38"/>
          <p:cNvSpPr txBox="1"/>
          <p:nvPr>
            <p:ph idx="11" type="ftr"/>
          </p:nvPr>
        </p:nvSpPr>
        <p:spPr>
          <a:xfrm>
            <a:off x="774923" y="5951811"/>
            <a:ext cx="789627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1" name="Google Shape;91;p38"/>
          <p:cNvSpPr txBox="1"/>
          <p:nvPr>
            <p:ph idx="12" type="sldNum"/>
          </p:nvPr>
        </p:nvSpPr>
        <p:spPr>
          <a:xfrm>
            <a:off x="10446615" y="5956137"/>
            <a:ext cx="116419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 sz="900">
                <a:solidFill>
                  <a:srgbClr val="9F276A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indent="0" lvl="1" marL="0" algn="r">
              <a:spcBef>
                <a:spcPts val="0"/>
              </a:spcBef>
              <a:buNone/>
              <a:defRPr sz="900">
                <a:solidFill>
                  <a:srgbClr val="9F276A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indent="0" lvl="2" marL="0" algn="r">
              <a:spcBef>
                <a:spcPts val="0"/>
              </a:spcBef>
              <a:buNone/>
              <a:defRPr sz="900">
                <a:solidFill>
                  <a:srgbClr val="9F276A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indent="0" lvl="3" marL="0" algn="r">
              <a:spcBef>
                <a:spcPts val="0"/>
              </a:spcBef>
              <a:buNone/>
              <a:defRPr sz="900">
                <a:solidFill>
                  <a:srgbClr val="9F276A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indent="0" lvl="4" marL="0" algn="r">
              <a:spcBef>
                <a:spcPts val="0"/>
              </a:spcBef>
              <a:buNone/>
              <a:defRPr sz="900">
                <a:solidFill>
                  <a:srgbClr val="9F276A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indent="0" lvl="5" marL="0" algn="r">
              <a:spcBef>
                <a:spcPts val="0"/>
              </a:spcBef>
              <a:buNone/>
              <a:defRPr sz="900">
                <a:solidFill>
                  <a:srgbClr val="9F276A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indent="0" lvl="6" marL="0" algn="r">
              <a:spcBef>
                <a:spcPts val="0"/>
              </a:spcBef>
              <a:buNone/>
              <a:defRPr sz="900">
                <a:solidFill>
                  <a:srgbClr val="9F276A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indent="0" lvl="7" marL="0" algn="r">
              <a:spcBef>
                <a:spcPts val="0"/>
              </a:spcBef>
              <a:buNone/>
              <a:defRPr sz="900">
                <a:solidFill>
                  <a:srgbClr val="9F276A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indent="0" lvl="8" marL="0" algn="r">
              <a:spcBef>
                <a:spcPts val="0"/>
              </a:spcBef>
              <a:buNone/>
              <a:defRPr sz="900">
                <a:solidFill>
                  <a:srgbClr val="9F276A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9"/>
          <p:cNvSpPr/>
          <p:nvPr/>
        </p:nvSpPr>
        <p:spPr>
          <a:xfrm>
            <a:off x="440286" y="614407"/>
            <a:ext cx="11309338" cy="11892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" name="Google Shape;23;p29"/>
          <p:cNvSpPr txBox="1"/>
          <p:nvPr>
            <p:ph type="title"/>
          </p:nvPr>
        </p:nvSpPr>
        <p:spPr>
          <a:xfrm>
            <a:off x="581192" y="702156"/>
            <a:ext cx="11029616" cy="10138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" name="Google Shape;24;p29"/>
          <p:cNvSpPr txBox="1"/>
          <p:nvPr>
            <p:ph idx="1" type="body"/>
          </p:nvPr>
        </p:nvSpPr>
        <p:spPr>
          <a:xfrm>
            <a:off x="581192" y="2180496"/>
            <a:ext cx="11029615" cy="367830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333756" lvl="0" marL="457200" algn="l">
              <a:spcBef>
                <a:spcPts val="360"/>
              </a:spcBef>
              <a:spcAft>
                <a:spcPts val="0"/>
              </a:spcAft>
              <a:buSzPts val="1656"/>
              <a:buChar char="◼"/>
              <a:defRPr/>
            </a:lvl1pPr>
            <a:lvl2pPr indent="-333756" lvl="1" marL="914400" algn="l">
              <a:spcBef>
                <a:spcPts val="600"/>
              </a:spcBef>
              <a:spcAft>
                <a:spcPts val="0"/>
              </a:spcAft>
              <a:buSzPts val="1656"/>
              <a:buChar char="◼"/>
              <a:defRPr/>
            </a:lvl2pPr>
            <a:lvl3pPr indent="-333756" lvl="2" marL="1371600" algn="l">
              <a:spcBef>
                <a:spcPts val="600"/>
              </a:spcBef>
              <a:spcAft>
                <a:spcPts val="0"/>
              </a:spcAft>
              <a:buSzPts val="1656"/>
              <a:buChar char="◼"/>
              <a:defRPr/>
            </a:lvl3pPr>
            <a:lvl4pPr indent="-333756" lvl="3" marL="1828800" algn="l">
              <a:spcBef>
                <a:spcPts val="600"/>
              </a:spcBef>
              <a:spcAft>
                <a:spcPts val="0"/>
              </a:spcAft>
              <a:buSzPts val="1656"/>
              <a:buChar char="◼"/>
              <a:defRPr/>
            </a:lvl4pPr>
            <a:lvl5pPr indent="-333756" lvl="4" marL="2286000" algn="l">
              <a:spcBef>
                <a:spcPts val="600"/>
              </a:spcBef>
              <a:spcAft>
                <a:spcPts val="0"/>
              </a:spcAft>
              <a:buSzPts val="1656"/>
              <a:buChar char="◼"/>
              <a:defRPr/>
            </a:lvl5pPr>
            <a:lvl6pPr indent="-333756" lvl="5" marL="2743200" algn="l">
              <a:spcBef>
                <a:spcPts val="600"/>
              </a:spcBef>
              <a:spcAft>
                <a:spcPts val="0"/>
              </a:spcAft>
              <a:buSzPts val="1656"/>
              <a:buChar char="◼"/>
              <a:defRPr/>
            </a:lvl6pPr>
            <a:lvl7pPr indent="-333756" lvl="6" marL="3200400" algn="l">
              <a:spcBef>
                <a:spcPts val="600"/>
              </a:spcBef>
              <a:spcAft>
                <a:spcPts val="0"/>
              </a:spcAft>
              <a:buSzPts val="1656"/>
              <a:buChar char="◼"/>
              <a:defRPr/>
            </a:lvl7pPr>
            <a:lvl8pPr indent="-333756" lvl="7" marL="3657600" algn="l">
              <a:spcBef>
                <a:spcPts val="600"/>
              </a:spcBef>
              <a:spcAft>
                <a:spcPts val="0"/>
              </a:spcAft>
              <a:buSzPts val="1656"/>
              <a:buChar char="◼"/>
              <a:defRPr/>
            </a:lvl8pPr>
            <a:lvl9pPr indent="-333756" lvl="8" marL="4114800" algn="l">
              <a:spcBef>
                <a:spcPts val="600"/>
              </a:spcBef>
              <a:spcAft>
                <a:spcPts val="600"/>
              </a:spcAft>
              <a:buSzPts val="1656"/>
              <a:buChar char="◼"/>
              <a:defRPr/>
            </a:lvl9pPr>
          </a:lstStyle>
          <a:p/>
        </p:txBody>
      </p:sp>
      <p:sp>
        <p:nvSpPr>
          <p:cNvPr id="25" name="Google Shape;25;p29"/>
          <p:cNvSpPr txBox="1"/>
          <p:nvPr>
            <p:ph idx="10" type="dt"/>
          </p:nvPr>
        </p:nvSpPr>
        <p:spPr>
          <a:xfrm>
            <a:off x="7605951" y="5956137"/>
            <a:ext cx="284479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" name="Google Shape;26;p29"/>
          <p:cNvSpPr txBox="1"/>
          <p:nvPr>
            <p:ph idx="11" type="ftr"/>
          </p:nvPr>
        </p:nvSpPr>
        <p:spPr>
          <a:xfrm>
            <a:off x="581192" y="5951811"/>
            <a:ext cx="691721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" name="Google Shape;27;p29"/>
          <p:cNvSpPr txBox="1"/>
          <p:nvPr>
            <p:ph idx="12" type="sldNum"/>
          </p:nvPr>
        </p:nvSpPr>
        <p:spPr>
          <a:xfrm>
            <a:off x="10558300" y="5956137"/>
            <a:ext cx="1052508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30"/>
          <p:cNvSpPr/>
          <p:nvPr/>
        </p:nvSpPr>
        <p:spPr>
          <a:xfrm>
            <a:off x="447817" y="5141974"/>
            <a:ext cx="11290860" cy="125882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" name="Google Shape;30;p30"/>
          <p:cNvSpPr txBox="1"/>
          <p:nvPr>
            <p:ph type="title"/>
          </p:nvPr>
        </p:nvSpPr>
        <p:spPr>
          <a:xfrm>
            <a:off x="581193" y="3043910"/>
            <a:ext cx="11029615" cy="149750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Gill Sans"/>
              <a:buNone/>
              <a:defRPr b="0" sz="3600" cap="none">
                <a:solidFill>
                  <a:schemeClr val="accen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" name="Google Shape;31;p30"/>
          <p:cNvSpPr txBox="1"/>
          <p:nvPr>
            <p:ph idx="1" type="body"/>
          </p:nvPr>
        </p:nvSpPr>
        <p:spPr>
          <a:xfrm>
            <a:off x="581192" y="4541417"/>
            <a:ext cx="11029615" cy="60055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360"/>
              </a:spcBef>
              <a:spcAft>
                <a:spcPts val="0"/>
              </a:spcAft>
              <a:buSzPts val="1656"/>
              <a:buNone/>
              <a:defRPr sz="1800" cap="none">
                <a:solidFill>
                  <a:schemeClr val="accent2"/>
                </a:solidFill>
              </a:defRPr>
            </a:lvl1pPr>
            <a:lvl2pPr indent="-228600" lvl="1" marL="914400" algn="l">
              <a:spcBef>
                <a:spcPts val="600"/>
              </a:spcBef>
              <a:spcAft>
                <a:spcPts val="0"/>
              </a:spcAft>
              <a:buSzPts val="1656"/>
              <a:buNone/>
              <a:defRPr sz="1800">
                <a:solidFill>
                  <a:srgbClr val="888888"/>
                </a:solidFill>
              </a:defRPr>
            </a:lvl2pPr>
            <a:lvl3pPr indent="-228600" lvl="2" marL="1371600" algn="l">
              <a:spcBef>
                <a:spcPts val="600"/>
              </a:spcBef>
              <a:spcAft>
                <a:spcPts val="0"/>
              </a:spcAft>
              <a:buSzPts val="1472"/>
              <a:buNone/>
              <a:defRPr sz="1600">
                <a:solidFill>
                  <a:srgbClr val="888888"/>
                </a:solidFill>
              </a:defRPr>
            </a:lvl3pPr>
            <a:lvl4pPr indent="-228600" lvl="3" marL="1828800" algn="l">
              <a:spcBef>
                <a:spcPts val="600"/>
              </a:spcBef>
              <a:spcAft>
                <a:spcPts val="0"/>
              </a:spcAft>
              <a:buSzPts val="1288"/>
              <a:buNone/>
              <a:defRPr sz="1400">
                <a:solidFill>
                  <a:srgbClr val="888888"/>
                </a:solidFill>
              </a:defRPr>
            </a:lvl4pPr>
            <a:lvl5pPr indent="-228600" lvl="4" marL="2286000" algn="l">
              <a:spcBef>
                <a:spcPts val="600"/>
              </a:spcBef>
              <a:spcAft>
                <a:spcPts val="0"/>
              </a:spcAft>
              <a:buSzPts val="1288"/>
              <a:buNone/>
              <a:defRPr sz="1400">
                <a:solidFill>
                  <a:srgbClr val="888888"/>
                </a:solidFill>
              </a:defRPr>
            </a:lvl5pPr>
            <a:lvl6pPr indent="-228600" lvl="5" marL="2743200" algn="l">
              <a:spcBef>
                <a:spcPts val="600"/>
              </a:spcBef>
              <a:spcAft>
                <a:spcPts val="0"/>
              </a:spcAft>
              <a:buSzPts val="1288"/>
              <a:buNone/>
              <a:defRPr sz="1400">
                <a:solidFill>
                  <a:srgbClr val="888888"/>
                </a:solidFill>
              </a:defRPr>
            </a:lvl6pPr>
            <a:lvl7pPr indent="-228600" lvl="6" marL="3200400" algn="l">
              <a:spcBef>
                <a:spcPts val="600"/>
              </a:spcBef>
              <a:spcAft>
                <a:spcPts val="0"/>
              </a:spcAft>
              <a:buSzPts val="1288"/>
              <a:buNone/>
              <a:defRPr sz="1400">
                <a:solidFill>
                  <a:srgbClr val="888888"/>
                </a:solidFill>
              </a:defRPr>
            </a:lvl7pPr>
            <a:lvl8pPr indent="-228600" lvl="7" marL="3657600" algn="l">
              <a:spcBef>
                <a:spcPts val="600"/>
              </a:spcBef>
              <a:spcAft>
                <a:spcPts val="0"/>
              </a:spcAft>
              <a:buSzPts val="1288"/>
              <a:buNone/>
              <a:defRPr sz="1400">
                <a:solidFill>
                  <a:srgbClr val="888888"/>
                </a:solidFill>
              </a:defRPr>
            </a:lvl8pPr>
            <a:lvl9pPr indent="-228600" lvl="8" marL="4114800" algn="l">
              <a:spcBef>
                <a:spcPts val="600"/>
              </a:spcBef>
              <a:spcAft>
                <a:spcPts val="600"/>
              </a:spcAft>
              <a:buSzPts val="1288"/>
              <a:buNone/>
              <a:defRPr sz="14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32" name="Google Shape;32;p30"/>
          <p:cNvSpPr txBox="1"/>
          <p:nvPr>
            <p:ph idx="10" type="dt"/>
          </p:nvPr>
        </p:nvSpPr>
        <p:spPr>
          <a:xfrm>
            <a:off x="7605951" y="5956137"/>
            <a:ext cx="284479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9F276A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3" name="Google Shape;33;p30"/>
          <p:cNvSpPr txBox="1"/>
          <p:nvPr>
            <p:ph idx="11" type="ftr"/>
          </p:nvPr>
        </p:nvSpPr>
        <p:spPr>
          <a:xfrm>
            <a:off x="581192" y="5951811"/>
            <a:ext cx="691721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9F276A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4" name="Google Shape;34;p30"/>
          <p:cNvSpPr txBox="1"/>
          <p:nvPr>
            <p:ph idx="12" type="sldNum"/>
          </p:nvPr>
        </p:nvSpPr>
        <p:spPr>
          <a:xfrm>
            <a:off x="10558300" y="5956137"/>
            <a:ext cx="105251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 sz="900">
                <a:solidFill>
                  <a:srgbClr val="9F276A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indent="0" lvl="1" marL="0" algn="r">
              <a:spcBef>
                <a:spcPts val="0"/>
              </a:spcBef>
              <a:buNone/>
              <a:defRPr sz="900">
                <a:solidFill>
                  <a:srgbClr val="9F276A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indent="0" lvl="2" marL="0" algn="r">
              <a:spcBef>
                <a:spcPts val="0"/>
              </a:spcBef>
              <a:buNone/>
              <a:defRPr sz="900">
                <a:solidFill>
                  <a:srgbClr val="9F276A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indent="0" lvl="3" marL="0" algn="r">
              <a:spcBef>
                <a:spcPts val="0"/>
              </a:spcBef>
              <a:buNone/>
              <a:defRPr sz="900">
                <a:solidFill>
                  <a:srgbClr val="9F276A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indent="0" lvl="4" marL="0" algn="r">
              <a:spcBef>
                <a:spcPts val="0"/>
              </a:spcBef>
              <a:buNone/>
              <a:defRPr sz="900">
                <a:solidFill>
                  <a:srgbClr val="9F276A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indent="0" lvl="5" marL="0" algn="r">
              <a:spcBef>
                <a:spcPts val="0"/>
              </a:spcBef>
              <a:buNone/>
              <a:defRPr sz="900">
                <a:solidFill>
                  <a:srgbClr val="9F276A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indent="0" lvl="6" marL="0" algn="r">
              <a:spcBef>
                <a:spcPts val="0"/>
              </a:spcBef>
              <a:buNone/>
              <a:defRPr sz="900">
                <a:solidFill>
                  <a:srgbClr val="9F276A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indent="0" lvl="7" marL="0" algn="r">
              <a:spcBef>
                <a:spcPts val="0"/>
              </a:spcBef>
              <a:buNone/>
              <a:defRPr sz="900">
                <a:solidFill>
                  <a:srgbClr val="9F276A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indent="0" lvl="8" marL="0" algn="r">
              <a:spcBef>
                <a:spcPts val="0"/>
              </a:spcBef>
              <a:buNone/>
              <a:defRPr sz="900">
                <a:solidFill>
                  <a:srgbClr val="9F276A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31"/>
          <p:cNvSpPr/>
          <p:nvPr/>
        </p:nvSpPr>
        <p:spPr>
          <a:xfrm>
            <a:off x="445982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31"/>
          <p:cNvSpPr txBox="1"/>
          <p:nvPr>
            <p:ph type="title"/>
          </p:nvPr>
        </p:nvSpPr>
        <p:spPr>
          <a:xfrm>
            <a:off x="581193" y="729658"/>
            <a:ext cx="11029616" cy="98833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" name="Google Shape;38;p31"/>
          <p:cNvSpPr txBox="1"/>
          <p:nvPr>
            <p:ph idx="1" type="body"/>
          </p:nvPr>
        </p:nvSpPr>
        <p:spPr>
          <a:xfrm>
            <a:off x="581193" y="2228003"/>
            <a:ext cx="5422390" cy="363304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333756" lvl="0" marL="457200" algn="l">
              <a:spcBef>
                <a:spcPts val="360"/>
              </a:spcBef>
              <a:spcAft>
                <a:spcPts val="0"/>
              </a:spcAft>
              <a:buSzPts val="1656"/>
              <a:buChar char="◼"/>
              <a:defRPr/>
            </a:lvl1pPr>
            <a:lvl2pPr indent="-333756" lvl="1" marL="914400" algn="l">
              <a:spcBef>
                <a:spcPts val="600"/>
              </a:spcBef>
              <a:spcAft>
                <a:spcPts val="0"/>
              </a:spcAft>
              <a:buSzPts val="1656"/>
              <a:buChar char="◼"/>
              <a:defRPr/>
            </a:lvl2pPr>
            <a:lvl3pPr indent="-333756" lvl="2" marL="1371600" algn="l">
              <a:spcBef>
                <a:spcPts val="600"/>
              </a:spcBef>
              <a:spcAft>
                <a:spcPts val="0"/>
              </a:spcAft>
              <a:buSzPts val="1656"/>
              <a:buChar char="◼"/>
              <a:defRPr/>
            </a:lvl3pPr>
            <a:lvl4pPr indent="-333756" lvl="3" marL="1828800" algn="l">
              <a:spcBef>
                <a:spcPts val="600"/>
              </a:spcBef>
              <a:spcAft>
                <a:spcPts val="0"/>
              </a:spcAft>
              <a:buSzPts val="1656"/>
              <a:buChar char="◼"/>
              <a:defRPr/>
            </a:lvl4pPr>
            <a:lvl5pPr indent="-333756" lvl="4" marL="2286000" algn="l">
              <a:spcBef>
                <a:spcPts val="600"/>
              </a:spcBef>
              <a:spcAft>
                <a:spcPts val="0"/>
              </a:spcAft>
              <a:buSzPts val="1656"/>
              <a:buChar char="◼"/>
              <a:defRPr/>
            </a:lvl5pPr>
            <a:lvl6pPr indent="-333756" lvl="5" marL="2743200" algn="l">
              <a:spcBef>
                <a:spcPts val="600"/>
              </a:spcBef>
              <a:spcAft>
                <a:spcPts val="0"/>
              </a:spcAft>
              <a:buSzPts val="1656"/>
              <a:buChar char="◼"/>
              <a:defRPr/>
            </a:lvl6pPr>
            <a:lvl7pPr indent="-333756" lvl="6" marL="3200400" algn="l">
              <a:spcBef>
                <a:spcPts val="600"/>
              </a:spcBef>
              <a:spcAft>
                <a:spcPts val="0"/>
              </a:spcAft>
              <a:buSzPts val="1656"/>
              <a:buChar char="◼"/>
              <a:defRPr/>
            </a:lvl7pPr>
            <a:lvl8pPr indent="-333756" lvl="7" marL="3657600" algn="l">
              <a:spcBef>
                <a:spcPts val="600"/>
              </a:spcBef>
              <a:spcAft>
                <a:spcPts val="0"/>
              </a:spcAft>
              <a:buSzPts val="1656"/>
              <a:buChar char="◼"/>
              <a:defRPr/>
            </a:lvl8pPr>
            <a:lvl9pPr indent="-333756" lvl="8" marL="4114800" algn="l">
              <a:spcBef>
                <a:spcPts val="600"/>
              </a:spcBef>
              <a:spcAft>
                <a:spcPts val="600"/>
              </a:spcAft>
              <a:buSzPts val="1656"/>
              <a:buChar char="◼"/>
              <a:defRPr/>
            </a:lvl9pPr>
          </a:lstStyle>
          <a:p/>
        </p:txBody>
      </p:sp>
      <p:sp>
        <p:nvSpPr>
          <p:cNvPr id="39" name="Google Shape;39;p31"/>
          <p:cNvSpPr txBox="1"/>
          <p:nvPr>
            <p:ph idx="2" type="body"/>
          </p:nvPr>
        </p:nvSpPr>
        <p:spPr>
          <a:xfrm>
            <a:off x="6188417" y="2228003"/>
            <a:ext cx="5422392" cy="363304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333756" lvl="0" marL="457200" algn="l">
              <a:spcBef>
                <a:spcPts val="360"/>
              </a:spcBef>
              <a:spcAft>
                <a:spcPts val="0"/>
              </a:spcAft>
              <a:buSzPts val="1656"/>
              <a:buChar char="◼"/>
              <a:defRPr/>
            </a:lvl1pPr>
            <a:lvl2pPr indent="-333756" lvl="1" marL="914400" algn="l">
              <a:spcBef>
                <a:spcPts val="600"/>
              </a:spcBef>
              <a:spcAft>
                <a:spcPts val="0"/>
              </a:spcAft>
              <a:buSzPts val="1656"/>
              <a:buChar char="◼"/>
              <a:defRPr/>
            </a:lvl2pPr>
            <a:lvl3pPr indent="-333756" lvl="2" marL="1371600" algn="l">
              <a:spcBef>
                <a:spcPts val="600"/>
              </a:spcBef>
              <a:spcAft>
                <a:spcPts val="0"/>
              </a:spcAft>
              <a:buSzPts val="1656"/>
              <a:buChar char="◼"/>
              <a:defRPr/>
            </a:lvl3pPr>
            <a:lvl4pPr indent="-333756" lvl="3" marL="1828800" algn="l">
              <a:spcBef>
                <a:spcPts val="600"/>
              </a:spcBef>
              <a:spcAft>
                <a:spcPts val="0"/>
              </a:spcAft>
              <a:buSzPts val="1656"/>
              <a:buChar char="◼"/>
              <a:defRPr/>
            </a:lvl4pPr>
            <a:lvl5pPr indent="-333756" lvl="4" marL="2286000" algn="l">
              <a:spcBef>
                <a:spcPts val="600"/>
              </a:spcBef>
              <a:spcAft>
                <a:spcPts val="0"/>
              </a:spcAft>
              <a:buSzPts val="1656"/>
              <a:buChar char="◼"/>
              <a:defRPr/>
            </a:lvl5pPr>
            <a:lvl6pPr indent="-333756" lvl="5" marL="2743200" algn="l">
              <a:spcBef>
                <a:spcPts val="600"/>
              </a:spcBef>
              <a:spcAft>
                <a:spcPts val="0"/>
              </a:spcAft>
              <a:buSzPts val="1656"/>
              <a:buChar char="◼"/>
              <a:defRPr/>
            </a:lvl6pPr>
            <a:lvl7pPr indent="-333756" lvl="6" marL="3200400" algn="l">
              <a:spcBef>
                <a:spcPts val="600"/>
              </a:spcBef>
              <a:spcAft>
                <a:spcPts val="0"/>
              </a:spcAft>
              <a:buSzPts val="1656"/>
              <a:buChar char="◼"/>
              <a:defRPr/>
            </a:lvl7pPr>
            <a:lvl8pPr indent="-333756" lvl="7" marL="3657600" algn="l">
              <a:spcBef>
                <a:spcPts val="600"/>
              </a:spcBef>
              <a:spcAft>
                <a:spcPts val="0"/>
              </a:spcAft>
              <a:buSzPts val="1656"/>
              <a:buChar char="◼"/>
              <a:defRPr/>
            </a:lvl8pPr>
            <a:lvl9pPr indent="-333756" lvl="8" marL="4114800" algn="l">
              <a:spcBef>
                <a:spcPts val="600"/>
              </a:spcBef>
              <a:spcAft>
                <a:spcPts val="600"/>
              </a:spcAft>
              <a:buSzPts val="1656"/>
              <a:buChar char="◼"/>
              <a:defRPr/>
            </a:lvl9pPr>
          </a:lstStyle>
          <a:p/>
        </p:txBody>
      </p:sp>
      <p:sp>
        <p:nvSpPr>
          <p:cNvPr id="40" name="Google Shape;40;p31"/>
          <p:cNvSpPr txBox="1"/>
          <p:nvPr>
            <p:ph idx="10" type="dt"/>
          </p:nvPr>
        </p:nvSpPr>
        <p:spPr>
          <a:xfrm>
            <a:off x="7605951" y="5956137"/>
            <a:ext cx="284479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1" name="Google Shape;41;p31"/>
          <p:cNvSpPr txBox="1"/>
          <p:nvPr>
            <p:ph idx="11" type="ftr"/>
          </p:nvPr>
        </p:nvSpPr>
        <p:spPr>
          <a:xfrm>
            <a:off x="581192" y="5951811"/>
            <a:ext cx="691721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" name="Google Shape;42;p31"/>
          <p:cNvSpPr txBox="1"/>
          <p:nvPr>
            <p:ph idx="12" type="sldNum"/>
          </p:nvPr>
        </p:nvSpPr>
        <p:spPr>
          <a:xfrm>
            <a:off x="10558300" y="5956137"/>
            <a:ext cx="105251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43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32"/>
          <p:cNvSpPr/>
          <p:nvPr/>
        </p:nvSpPr>
        <p:spPr>
          <a:xfrm>
            <a:off x="445982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" name="Google Shape;45;p32"/>
          <p:cNvSpPr txBox="1"/>
          <p:nvPr>
            <p:ph type="title"/>
          </p:nvPr>
        </p:nvSpPr>
        <p:spPr>
          <a:xfrm>
            <a:off x="581193" y="729658"/>
            <a:ext cx="11029616" cy="98833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6" name="Google Shape;46;p32"/>
          <p:cNvSpPr txBox="1"/>
          <p:nvPr>
            <p:ph idx="1" type="body"/>
          </p:nvPr>
        </p:nvSpPr>
        <p:spPr>
          <a:xfrm>
            <a:off x="887219" y="2250892"/>
            <a:ext cx="5087075" cy="53600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440"/>
              </a:spcBef>
              <a:spcAft>
                <a:spcPts val="0"/>
              </a:spcAft>
              <a:buSzPts val="2024"/>
              <a:buNone/>
              <a:defRPr b="0" sz="2200">
                <a:solidFill>
                  <a:schemeClr val="accent2"/>
                </a:solidFill>
              </a:defRPr>
            </a:lvl1pPr>
            <a:lvl2pPr indent="-228600" lvl="1" marL="914400" algn="l">
              <a:spcBef>
                <a:spcPts val="600"/>
              </a:spcBef>
              <a:spcAft>
                <a:spcPts val="0"/>
              </a:spcAft>
              <a:buSzPts val="1840"/>
              <a:buNone/>
              <a:defRPr b="1" sz="2000"/>
            </a:lvl2pPr>
            <a:lvl3pPr indent="-228600" lvl="2" marL="1371600" algn="l">
              <a:spcBef>
                <a:spcPts val="600"/>
              </a:spcBef>
              <a:spcAft>
                <a:spcPts val="0"/>
              </a:spcAft>
              <a:buSzPts val="1656"/>
              <a:buNone/>
              <a:defRPr b="1" sz="1800"/>
            </a:lvl3pPr>
            <a:lvl4pPr indent="-228600" lvl="3" marL="1828800" algn="l">
              <a:spcBef>
                <a:spcPts val="600"/>
              </a:spcBef>
              <a:spcAft>
                <a:spcPts val="0"/>
              </a:spcAft>
              <a:buSzPts val="1472"/>
              <a:buNone/>
              <a:defRPr b="1" sz="1600"/>
            </a:lvl4pPr>
            <a:lvl5pPr indent="-228600" lvl="4" marL="2286000" algn="l">
              <a:spcBef>
                <a:spcPts val="600"/>
              </a:spcBef>
              <a:spcAft>
                <a:spcPts val="0"/>
              </a:spcAft>
              <a:buSzPts val="1472"/>
              <a:buNone/>
              <a:defRPr b="1" sz="1600"/>
            </a:lvl5pPr>
            <a:lvl6pPr indent="-228600" lvl="5" marL="2743200" algn="l">
              <a:spcBef>
                <a:spcPts val="600"/>
              </a:spcBef>
              <a:spcAft>
                <a:spcPts val="0"/>
              </a:spcAft>
              <a:buSzPts val="1472"/>
              <a:buNone/>
              <a:defRPr b="1" sz="1600"/>
            </a:lvl6pPr>
            <a:lvl7pPr indent="-228600" lvl="6" marL="3200400" algn="l">
              <a:spcBef>
                <a:spcPts val="600"/>
              </a:spcBef>
              <a:spcAft>
                <a:spcPts val="0"/>
              </a:spcAft>
              <a:buSzPts val="1472"/>
              <a:buNone/>
              <a:defRPr b="1" sz="1600"/>
            </a:lvl7pPr>
            <a:lvl8pPr indent="-228600" lvl="7" marL="3657600" algn="l">
              <a:spcBef>
                <a:spcPts val="600"/>
              </a:spcBef>
              <a:spcAft>
                <a:spcPts val="0"/>
              </a:spcAft>
              <a:buSzPts val="1472"/>
              <a:buNone/>
              <a:defRPr b="1" sz="1600"/>
            </a:lvl8pPr>
            <a:lvl9pPr indent="-228600" lvl="8" marL="4114800" algn="l">
              <a:spcBef>
                <a:spcPts val="600"/>
              </a:spcBef>
              <a:spcAft>
                <a:spcPts val="600"/>
              </a:spcAft>
              <a:buSzPts val="1472"/>
              <a:buNone/>
              <a:defRPr b="1" sz="1600"/>
            </a:lvl9pPr>
          </a:lstStyle>
          <a:p/>
        </p:txBody>
      </p:sp>
      <p:sp>
        <p:nvSpPr>
          <p:cNvPr id="47" name="Google Shape;47;p32"/>
          <p:cNvSpPr txBox="1"/>
          <p:nvPr>
            <p:ph idx="2" type="body"/>
          </p:nvPr>
        </p:nvSpPr>
        <p:spPr>
          <a:xfrm>
            <a:off x="581194" y="2926052"/>
            <a:ext cx="5393100" cy="29349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33756" lvl="0" marL="457200" algn="l">
              <a:spcBef>
                <a:spcPts val="360"/>
              </a:spcBef>
              <a:spcAft>
                <a:spcPts val="0"/>
              </a:spcAft>
              <a:buSzPts val="1656"/>
              <a:buChar char="◼"/>
              <a:defRPr/>
            </a:lvl1pPr>
            <a:lvl2pPr indent="-333756" lvl="1" marL="914400" algn="l">
              <a:spcBef>
                <a:spcPts val="600"/>
              </a:spcBef>
              <a:spcAft>
                <a:spcPts val="0"/>
              </a:spcAft>
              <a:buSzPts val="1656"/>
              <a:buChar char="◼"/>
              <a:defRPr/>
            </a:lvl2pPr>
            <a:lvl3pPr indent="-333756" lvl="2" marL="1371600" algn="l">
              <a:spcBef>
                <a:spcPts val="600"/>
              </a:spcBef>
              <a:spcAft>
                <a:spcPts val="0"/>
              </a:spcAft>
              <a:buSzPts val="1656"/>
              <a:buChar char="◼"/>
              <a:defRPr/>
            </a:lvl3pPr>
            <a:lvl4pPr indent="-333756" lvl="3" marL="1828800" algn="l">
              <a:spcBef>
                <a:spcPts val="600"/>
              </a:spcBef>
              <a:spcAft>
                <a:spcPts val="0"/>
              </a:spcAft>
              <a:buSzPts val="1656"/>
              <a:buChar char="◼"/>
              <a:defRPr/>
            </a:lvl4pPr>
            <a:lvl5pPr indent="-333756" lvl="4" marL="2286000" algn="l">
              <a:spcBef>
                <a:spcPts val="600"/>
              </a:spcBef>
              <a:spcAft>
                <a:spcPts val="0"/>
              </a:spcAft>
              <a:buSzPts val="1656"/>
              <a:buChar char="◼"/>
              <a:defRPr/>
            </a:lvl5pPr>
            <a:lvl6pPr indent="-333756" lvl="5" marL="2743200" algn="l">
              <a:spcBef>
                <a:spcPts val="600"/>
              </a:spcBef>
              <a:spcAft>
                <a:spcPts val="0"/>
              </a:spcAft>
              <a:buSzPts val="1656"/>
              <a:buChar char="◼"/>
              <a:defRPr/>
            </a:lvl6pPr>
            <a:lvl7pPr indent="-333756" lvl="6" marL="3200400" algn="l">
              <a:spcBef>
                <a:spcPts val="600"/>
              </a:spcBef>
              <a:spcAft>
                <a:spcPts val="0"/>
              </a:spcAft>
              <a:buSzPts val="1656"/>
              <a:buChar char="◼"/>
              <a:defRPr/>
            </a:lvl7pPr>
            <a:lvl8pPr indent="-333756" lvl="7" marL="3657600" algn="l">
              <a:spcBef>
                <a:spcPts val="600"/>
              </a:spcBef>
              <a:spcAft>
                <a:spcPts val="0"/>
              </a:spcAft>
              <a:buSzPts val="1656"/>
              <a:buChar char="◼"/>
              <a:defRPr/>
            </a:lvl8pPr>
            <a:lvl9pPr indent="-333756" lvl="8" marL="4114800" algn="l">
              <a:spcBef>
                <a:spcPts val="600"/>
              </a:spcBef>
              <a:spcAft>
                <a:spcPts val="600"/>
              </a:spcAft>
              <a:buSzPts val="1656"/>
              <a:buChar char="◼"/>
              <a:defRPr/>
            </a:lvl9pPr>
          </a:lstStyle>
          <a:p/>
        </p:txBody>
      </p:sp>
      <p:sp>
        <p:nvSpPr>
          <p:cNvPr id="48" name="Google Shape;48;p32"/>
          <p:cNvSpPr txBox="1"/>
          <p:nvPr>
            <p:ph idx="3" type="body"/>
          </p:nvPr>
        </p:nvSpPr>
        <p:spPr>
          <a:xfrm>
            <a:off x="6523735" y="2250892"/>
            <a:ext cx="5087073" cy="553373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440"/>
              </a:spcBef>
              <a:spcAft>
                <a:spcPts val="0"/>
              </a:spcAft>
              <a:buSzPts val="2024"/>
              <a:buNone/>
              <a:defRPr b="0" sz="2200">
                <a:solidFill>
                  <a:schemeClr val="accent2"/>
                </a:solidFill>
              </a:defRPr>
            </a:lvl1pPr>
            <a:lvl2pPr indent="-228600" lvl="1" marL="914400" algn="l">
              <a:spcBef>
                <a:spcPts val="600"/>
              </a:spcBef>
              <a:spcAft>
                <a:spcPts val="0"/>
              </a:spcAft>
              <a:buSzPts val="1840"/>
              <a:buNone/>
              <a:defRPr b="1" sz="2000"/>
            </a:lvl2pPr>
            <a:lvl3pPr indent="-228600" lvl="2" marL="1371600" algn="l">
              <a:spcBef>
                <a:spcPts val="600"/>
              </a:spcBef>
              <a:spcAft>
                <a:spcPts val="0"/>
              </a:spcAft>
              <a:buSzPts val="1656"/>
              <a:buNone/>
              <a:defRPr b="1" sz="1800"/>
            </a:lvl3pPr>
            <a:lvl4pPr indent="-228600" lvl="3" marL="1828800" algn="l">
              <a:spcBef>
                <a:spcPts val="600"/>
              </a:spcBef>
              <a:spcAft>
                <a:spcPts val="0"/>
              </a:spcAft>
              <a:buSzPts val="1472"/>
              <a:buNone/>
              <a:defRPr b="1" sz="1600"/>
            </a:lvl4pPr>
            <a:lvl5pPr indent="-228600" lvl="4" marL="2286000" algn="l">
              <a:spcBef>
                <a:spcPts val="600"/>
              </a:spcBef>
              <a:spcAft>
                <a:spcPts val="0"/>
              </a:spcAft>
              <a:buSzPts val="1472"/>
              <a:buNone/>
              <a:defRPr b="1" sz="1600"/>
            </a:lvl5pPr>
            <a:lvl6pPr indent="-228600" lvl="5" marL="2743200" algn="l">
              <a:spcBef>
                <a:spcPts val="600"/>
              </a:spcBef>
              <a:spcAft>
                <a:spcPts val="0"/>
              </a:spcAft>
              <a:buSzPts val="1472"/>
              <a:buNone/>
              <a:defRPr b="1" sz="1600"/>
            </a:lvl6pPr>
            <a:lvl7pPr indent="-228600" lvl="6" marL="3200400" algn="l">
              <a:spcBef>
                <a:spcPts val="600"/>
              </a:spcBef>
              <a:spcAft>
                <a:spcPts val="0"/>
              </a:spcAft>
              <a:buSzPts val="1472"/>
              <a:buNone/>
              <a:defRPr b="1" sz="1600"/>
            </a:lvl7pPr>
            <a:lvl8pPr indent="-228600" lvl="7" marL="3657600" algn="l">
              <a:spcBef>
                <a:spcPts val="600"/>
              </a:spcBef>
              <a:spcAft>
                <a:spcPts val="0"/>
              </a:spcAft>
              <a:buSzPts val="1472"/>
              <a:buNone/>
              <a:defRPr b="1" sz="1600"/>
            </a:lvl8pPr>
            <a:lvl9pPr indent="-228600" lvl="8" marL="4114800" algn="l">
              <a:spcBef>
                <a:spcPts val="600"/>
              </a:spcBef>
              <a:spcAft>
                <a:spcPts val="600"/>
              </a:spcAft>
              <a:buSzPts val="1472"/>
              <a:buNone/>
              <a:defRPr b="1" sz="1600"/>
            </a:lvl9pPr>
          </a:lstStyle>
          <a:p/>
        </p:txBody>
      </p:sp>
      <p:sp>
        <p:nvSpPr>
          <p:cNvPr id="49" name="Google Shape;49;p32"/>
          <p:cNvSpPr txBox="1"/>
          <p:nvPr>
            <p:ph idx="4" type="body"/>
          </p:nvPr>
        </p:nvSpPr>
        <p:spPr>
          <a:xfrm>
            <a:off x="6217709" y="2926052"/>
            <a:ext cx="5393100" cy="29349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33756" lvl="0" marL="457200" algn="l">
              <a:spcBef>
                <a:spcPts val="360"/>
              </a:spcBef>
              <a:spcAft>
                <a:spcPts val="0"/>
              </a:spcAft>
              <a:buSzPts val="1656"/>
              <a:buChar char="◼"/>
              <a:defRPr/>
            </a:lvl1pPr>
            <a:lvl2pPr indent="-333756" lvl="1" marL="914400" algn="l">
              <a:spcBef>
                <a:spcPts val="600"/>
              </a:spcBef>
              <a:spcAft>
                <a:spcPts val="0"/>
              </a:spcAft>
              <a:buSzPts val="1656"/>
              <a:buChar char="◼"/>
              <a:defRPr/>
            </a:lvl2pPr>
            <a:lvl3pPr indent="-333756" lvl="2" marL="1371600" algn="l">
              <a:spcBef>
                <a:spcPts val="600"/>
              </a:spcBef>
              <a:spcAft>
                <a:spcPts val="0"/>
              </a:spcAft>
              <a:buSzPts val="1656"/>
              <a:buChar char="◼"/>
              <a:defRPr/>
            </a:lvl3pPr>
            <a:lvl4pPr indent="-333756" lvl="3" marL="1828800" algn="l">
              <a:spcBef>
                <a:spcPts val="600"/>
              </a:spcBef>
              <a:spcAft>
                <a:spcPts val="0"/>
              </a:spcAft>
              <a:buSzPts val="1656"/>
              <a:buChar char="◼"/>
              <a:defRPr/>
            </a:lvl4pPr>
            <a:lvl5pPr indent="-333756" lvl="4" marL="2286000" algn="l">
              <a:spcBef>
                <a:spcPts val="600"/>
              </a:spcBef>
              <a:spcAft>
                <a:spcPts val="0"/>
              </a:spcAft>
              <a:buSzPts val="1656"/>
              <a:buChar char="◼"/>
              <a:defRPr/>
            </a:lvl5pPr>
            <a:lvl6pPr indent="-333756" lvl="5" marL="2743200" algn="l">
              <a:spcBef>
                <a:spcPts val="600"/>
              </a:spcBef>
              <a:spcAft>
                <a:spcPts val="0"/>
              </a:spcAft>
              <a:buSzPts val="1656"/>
              <a:buChar char="◼"/>
              <a:defRPr/>
            </a:lvl6pPr>
            <a:lvl7pPr indent="-333756" lvl="6" marL="3200400" algn="l">
              <a:spcBef>
                <a:spcPts val="600"/>
              </a:spcBef>
              <a:spcAft>
                <a:spcPts val="0"/>
              </a:spcAft>
              <a:buSzPts val="1656"/>
              <a:buChar char="◼"/>
              <a:defRPr/>
            </a:lvl7pPr>
            <a:lvl8pPr indent="-333756" lvl="7" marL="3657600" algn="l">
              <a:spcBef>
                <a:spcPts val="600"/>
              </a:spcBef>
              <a:spcAft>
                <a:spcPts val="0"/>
              </a:spcAft>
              <a:buSzPts val="1656"/>
              <a:buChar char="◼"/>
              <a:defRPr/>
            </a:lvl8pPr>
            <a:lvl9pPr indent="-333756" lvl="8" marL="4114800" algn="l">
              <a:spcBef>
                <a:spcPts val="600"/>
              </a:spcBef>
              <a:spcAft>
                <a:spcPts val="600"/>
              </a:spcAft>
              <a:buSzPts val="1656"/>
              <a:buChar char="◼"/>
              <a:defRPr/>
            </a:lvl9pPr>
          </a:lstStyle>
          <a:p/>
        </p:txBody>
      </p:sp>
      <p:sp>
        <p:nvSpPr>
          <p:cNvPr id="50" name="Google Shape;50;p32"/>
          <p:cNvSpPr txBox="1"/>
          <p:nvPr>
            <p:ph idx="10" type="dt"/>
          </p:nvPr>
        </p:nvSpPr>
        <p:spPr>
          <a:xfrm>
            <a:off x="7605951" y="5956137"/>
            <a:ext cx="284479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" name="Google Shape;51;p32"/>
          <p:cNvSpPr txBox="1"/>
          <p:nvPr>
            <p:ph idx="11" type="ftr"/>
          </p:nvPr>
        </p:nvSpPr>
        <p:spPr>
          <a:xfrm>
            <a:off x="581192" y="5951811"/>
            <a:ext cx="691721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32"/>
          <p:cNvSpPr txBox="1"/>
          <p:nvPr>
            <p:ph idx="12" type="sldNum"/>
          </p:nvPr>
        </p:nvSpPr>
        <p:spPr>
          <a:xfrm>
            <a:off x="10558300" y="5956137"/>
            <a:ext cx="105251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33"/>
          <p:cNvSpPr/>
          <p:nvPr/>
        </p:nvSpPr>
        <p:spPr>
          <a:xfrm>
            <a:off x="440683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" name="Google Shape;55;p33"/>
          <p:cNvSpPr txBox="1"/>
          <p:nvPr>
            <p:ph type="title"/>
          </p:nvPr>
        </p:nvSpPr>
        <p:spPr>
          <a:xfrm>
            <a:off x="575894" y="729658"/>
            <a:ext cx="11029616" cy="98833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33"/>
          <p:cNvSpPr txBox="1"/>
          <p:nvPr>
            <p:ph idx="10" type="dt"/>
          </p:nvPr>
        </p:nvSpPr>
        <p:spPr>
          <a:xfrm>
            <a:off x="7605951" y="5956137"/>
            <a:ext cx="284479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7" name="Google Shape;57;p33"/>
          <p:cNvSpPr txBox="1"/>
          <p:nvPr>
            <p:ph idx="11" type="ftr"/>
          </p:nvPr>
        </p:nvSpPr>
        <p:spPr>
          <a:xfrm>
            <a:off x="581192" y="5951811"/>
            <a:ext cx="691721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8" name="Google Shape;58;p33"/>
          <p:cNvSpPr txBox="1"/>
          <p:nvPr>
            <p:ph idx="12" type="sldNum"/>
          </p:nvPr>
        </p:nvSpPr>
        <p:spPr>
          <a:xfrm>
            <a:off x="10558300" y="5956137"/>
            <a:ext cx="105251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34"/>
          <p:cNvSpPr txBox="1"/>
          <p:nvPr>
            <p:ph idx="10" type="dt"/>
          </p:nvPr>
        </p:nvSpPr>
        <p:spPr>
          <a:xfrm>
            <a:off x="7605951" y="5956137"/>
            <a:ext cx="284479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1" name="Google Shape;61;p34"/>
          <p:cNvSpPr txBox="1"/>
          <p:nvPr>
            <p:ph idx="11" type="ftr"/>
          </p:nvPr>
        </p:nvSpPr>
        <p:spPr>
          <a:xfrm>
            <a:off x="581192" y="5951811"/>
            <a:ext cx="691721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2" name="Google Shape;62;p34"/>
          <p:cNvSpPr txBox="1"/>
          <p:nvPr>
            <p:ph idx="12" type="sldNum"/>
          </p:nvPr>
        </p:nvSpPr>
        <p:spPr>
          <a:xfrm>
            <a:off x="10558300" y="5956137"/>
            <a:ext cx="105251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35"/>
          <p:cNvSpPr/>
          <p:nvPr/>
        </p:nvSpPr>
        <p:spPr>
          <a:xfrm>
            <a:off x="447817" y="5141973"/>
            <a:ext cx="11298200" cy="127470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5" name="Google Shape;65;p35"/>
          <p:cNvSpPr txBox="1"/>
          <p:nvPr>
            <p:ph type="title"/>
          </p:nvPr>
        </p:nvSpPr>
        <p:spPr>
          <a:xfrm>
            <a:off x="581192" y="5262296"/>
            <a:ext cx="4909445" cy="68951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9F276A"/>
              </a:buClr>
              <a:buSzPts val="2000"/>
              <a:buFont typeface="Gill Sans"/>
              <a:buNone/>
              <a:defRPr b="0" sz="2000">
                <a:solidFill>
                  <a:srgbClr val="9F276A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6" name="Google Shape;66;p35"/>
          <p:cNvSpPr txBox="1"/>
          <p:nvPr>
            <p:ph idx="1" type="body"/>
          </p:nvPr>
        </p:nvSpPr>
        <p:spPr>
          <a:xfrm>
            <a:off x="447816" y="601200"/>
            <a:ext cx="11292840" cy="420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345440" lvl="0" marL="457200" algn="l">
              <a:spcBef>
                <a:spcPts val="400"/>
              </a:spcBef>
              <a:spcAft>
                <a:spcPts val="0"/>
              </a:spcAft>
              <a:buSzPts val="1840"/>
              <a:buChar char="◼"/>
              <a:defRPr sz="2000">
                <a:solidFill>
                  <a:schemeClr val="dk2"/>
                </a:solidFill>
              </a:defRPr>
            </a:lvl1pPr>
            <a:lvl2pPr indent="-333756" lvl="1" marL="914400" algn="l">
              <a:spcBef>
                <a:spcPts val="600"/>
              </a:spcBef>
              <a:spcAft>
                <a:spcPts val="0"/>
              </a:spcAft>
              <a:buSzPts val="1656"/>
              <a:buChar char="◼"/>
              <a:defRPr sz="1800">
                <a:solidFill>
                  <a:schemeClr val="dk2"/>
                </a:solidFill>
              </a:defRPr>
            </a:lvl2pPr>
            <a:lvl3pPr indent="-322072" lvl="2" marL="1371600" algn="l">
              <a:spcBef>
                <a:spcPts val="600"/>
              </a:spcBef>
              <a:spcAft>
                <a:spcPts val="0"/>
              </a:spcAft>
              <a:buSzPts val="1472"/>
              <a:buChar char="◼"/>
              <a:defRPr sz="1600">
                <a:solidFill>
                  <a:schemeClr val="dk2"/>
                </a:solidFill>
              </a:defRPr>
            </a:lvl3pPr>
            <a:lvl4pPr indent="-310388" lvl="3" marL="1828800" algn="l">
              <a:spcBef>
                <a:spcPts val="600"/>
              </a:spcBef>
              <a:spcAft>
                <a:spcPts val="0"/>
              </a:spcAft>
              <a:buSzPts val="1288"/>
              <a:buChar char="◼"/>
              <a:defRPr sz="1400">
                <a:solidFill>
                  <a:schemeClr val="dk2"/>
                </a:solidFill>
              </a:defRPr>
            </a:lvl4pPr>
            <a:lvl5pPr indent="-310388" lvl="4" marL="2286000" algn="l">
              <a:spcBef>
                <a:spcPts val="600"/>
              </a:spcBef>
              <a:spcAft>
                <a:spcPts val="0"/>
              </a:spcAft>
              <a:buSzPts val="1288"/>
              <a:buChar char="◼"/>
              <a:defRPr sz="1400">
                <a:solidFill>
                  <a:schemeClr val="dk2"/>
                </a:solidFill>
              </a:defRPr>
            </a:lvl5pPr>
            <a:lvl6pPr indent="-310388" lvl="5" marL="2743200" algn="l">
              <a:spcBef>
                <a:spcPts val="600"/>
              </a:spcBef>
              <a:spcAft>
                <a:spcPts val="0"/>
              </a:spcAft>
              <a:buSzPts val="1288"/>
              <a:buChar char="◼"/>
              <a:defRPr sz="1400">
                <a:solidFill>
                  <a:schemeClr val="dk2"/>
                </a:solidFill>
              </a:defRPr>
            </a:lvl6pPr>
            <a:lvl7pPr indent="-310388" lvl="6" marL="3200400" algn="l">
              <a:spcBef>
                <a:spcPts val="600"/>
              </a:spcBef>
              <a:spcAft>
                <a:spcPts val="0"/>
              </a:spcAft>
              <a:buSzPts val="1288"/>
              <a:buChar char="◼"/>
              <a:defRPr sz="1400">
                <a:solidFill>
                  <a:schemeClr val="dk2"/>
                </a:solidFill>
              </a:defRPr>
            </a:lvl7pPr>
            <a:lvl8pPr indent="-310388" lvl="7" marL="3657600" algn="l">
              <a:spcBef>
                <a:spcPts val="600"/>
              </a:spcBef>
              <a:spcAft>
                <a:spcPts val="0"/>
              </a:spcAft>
              <a:buSzPts val="1288"/>
              <a:buChar char="◼"/>
              <a:defRPr sz="1400">
                <a:solidFill>
                  <a:schemeClr val="dk2"/>
                </a:solidFill>
              </a:defRPr>
            </a:lvl8pPr>
            <a:lvl9pPr indent="-310388" lvl="8" marL="4114800" algn="l">
              <a:spcBef>
                <a:spcPts val="600"/>
              </a:spcBef>
              <a:spcAft>
                <a:spcPts val="600"/>
              </a:spcAft>
              <a:buSzPts val="1288"/>
              <a:buChar char="◼"/>
              <a:defRPr sz="14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67" name="Google Shape;67;p35"/>
          <p:cNvSpPr txBox="1"/>
          <p:nvPr>
            <p:ph idx="2" type="body"/>
          </p:nvPr>
        </p:nvSpPr>
        <p:spPr>
          <a:xfrm>
            <a:off x="5740823" y="5262296"/>
            <a:ext cx="5869987" cy="68951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algn="r">
              <a:spcBef>
                <a:spcPts val="220"/>
              </a:spcBef>
              <a:spcAft>
                <a:spcPts val="0"/>
              </a:spcAft>
              <a:buSzPts val="1012"/>
              <a:buNone/>
              <a:defRPr sz="1100">
                <a:solidFill>
                  <a:schemeClr val="lt1"/>
                </a:solidFill>
              </a:defRPr>
            </a:lvl1pPr>
            <a:lvl2pPr indent="-228600" lvl="1" marL="914400" algn="l">
              <a:spcBef>
                <a:spcPts val="600"/>
              </a:spcBef>
              <a:spcAft>
                <a:spcPts val="0"/>
              </a:spcAft>
              <a:buSzPts val="1012"/>
              <a:buNone/>
              <a:defRPr sz="1100"/>
            </a:lvl2pPr>
            <a:lvl3pPr indent="-228600" lvl="2" marL="1371600" algn="l">
              <a:spcBef>
                <a:spcPts val="600"/>
              </a:spcBef>
              <a:spcAft>
                <a:spcPts val="0"/>
              </a:spcAft>
              <a:buSzPts val="920"/>
              <a:buNone/>
              <a:defRPr sz="1000"/>
            </a:lvl3pPr>
            <a:lvl4pPr indent="-228600" lvl="3" marL="1828800" algn="l">
              <a:spcBef>
                <a:spcPts val="600"/>
              </a:spcBef>
              <a:spcAft>
                <a:spcPts val="0"/>
              </a:spcAft>
              <a:buSzPts val="828"/>
              <a:buNone/>
              <a:defRPr sz="900"/>
            </a:lvl4pPr>
            <a:lvl5pPr indent="-228600" lvl="4" marL="2286000" algn="l">
              <a:spcBef>
                <a:spcPts val="600"/>
              </a:spcBef>
              <a:spcAft>
                <a:spcPts val="0"/>
              </a:spcAft>
              <a:buSzPts val="828"/>
              <a:buNone/>
              <a:defRPr sz="900"/>
            </a:lvl5pPr>
            <a:lvl6pPr indent="-228600" lvl="5" marL="2743200" algn="l">
              <a:spcBef>
                <a:spcPts val="600"/>
              </a:spcBef>
              <a:spcAft>
                <a:spcPts val="0"/>
              </a:spcAft>
              <a:buSzPts val="828"/>
              <a:buNone/>
              <a:defRPr sz="900"/>
            </a:lvl6pPr>
            <a:lvl7pPr indent="-228600" lvl="6" marL="3200400" algn="l">
              <a:spcBef>
                <a:spcPts val="600"/>
              </a:spcBef>
              <a:spcAft>
                <a:spcPts val="0"/>
              </a:spcAft>
              <a:buSzPts val="828"/>
              <a:buNone/>
              <a:defRPr sz="900"/>
            </a:lvl7pPr>
            <a:lvl8pPr indent="-228600" lvl="7" marL="3657600" algn="l">
              <a:spcBef>
                <a:spcPts val="600"/>
              </a:spcBef>
              <a:spcAft>
                <a:spcPts val="0"/>
              </a:spcAft>
              <a:buSzPts val="828"/>
              <a:buNone/>
              <a:defRPr sz="900"/>
            </a:lvl8pPr>
            <a:lvl9pPr indent="-228600" lvl="8" marL="4114800" algn="l">
              <a:spcBef>
                <a:spcPts val="600"/>
              </a:spcBef>
              <a:spcAft>
                <a:spcPts val="600"/>
              </a:spcAft>
              <a:buSzPts val="828"/>
              <a:buNone/>
              <a:defRPr sz="900"/>
            </a:lvl9pPr>
          </a:lstStyle>
          <a:p/>
        </p:txBody>
      </p:sp>
      <p:sp>
        <p:nvSpPr>
          <p:cNvPr id="68" name="Google Shape;68;p35"/>
          <p:cNvSpPr txBox="1"/>
          <p:nvPr>
            <p:ph idx="10" type="dt"/>
          </p:nvPr>
        </p:nvSpPr>
        <p:spPr>
          <a:xfrm>
            <a:off x="7605951" y="5956137"/>
            <a:ext cx="284479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9F276A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9" name="Google Shape;69;p35"/>
          <p:cNvSpPr txBox="1"/>
          <p:nvPr>
            <p:ph idx="11" type="ftr"/>
          </p:nvPr>
        </p:nvSpPr>
        <p:spPr>
          <a:xfrm>
            <a:off x="581192" y="5951811"/>
            <a:ext cx="691721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9F276A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35"/>
          <p:cNvSpPr txBox="1"/>
          <p:nvPr>
            <p:ph idx="12" type="sldNum"/>
          </p:nvPr>
        </p:nvSpPr>
        <p:spPr>
          <a:xfrm>
            <a:off x="10558300" y="5956137"/>
            <a:ext cx="105251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 sz="900">
                <a:solidFill>
                  <a:srgbClr val="9F276A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indent="0" lvl="1" marL="0" algn="r">
              <a:spcBef>
                <a:spcPts val="0"/>
              </a:spcBef>
              <a:buNone/>
              <a:defRPr sz="900">
                <a:solidFill>
                  <a:srgbClr val="9F276A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indent="0" lvl="2" marL="0" algn="r">
              <a:spcBef>
                <a:spcPts val="0"/>
              </a:spcBef>
              <a:buNone/>
              <a:defRPr sz="900">
                <a:solidFill>
                  <a:srgbClr val="9F276A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indent="0" lvl="3" marL="0" algn="r">
              <a:spcBef>
                <a:spcPts val="0"/>
              </a:spcBef>
              <a:buNone/>
              <a:defRPr sz="900">
                <a:solidFill>
                  <a:srgbClr val="9F276A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indent="0" lvl="4" marL="0" algn="r">
              <a:spcBef>
                <a:spcPts val="0"/>
              </a:spcBef>
              <a:buNone/>
              <a:defRPr sz="900">
                <a:solidFill>
                  <a:srgbClr val="9F276A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indent="0" lvl="5" marL="0" algn="r">
              <a:spcBef>
                <a:spcPts val="0"/>
              </a:spcBef>
              <a:buNone/>
              <a:defRPr sz="900">
                <a:solidFill>
                  <a:srgbClr val="9F276A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indent="0" lvl="6" marL="0" algn="r">
              <a:spcBef>
                <a:spcPts val="0"/>
              </a:spcBef>
              <a:buNone/>
              <a:defRPr sz="900">
                <a:solidFill>
                  <a:srgbClr val="9F276A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indent="0" lvl="7" marL="0" algn="r">
              <a:spcBef>
                <a:spcPts val="0"/>
              </a:spcBef>
              <a:buNone/>
              <a:defRPr sz="900">
                <a:solidFill>
                  <a:srgbClr val="9F276A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indent="0" lvl="8" marL="0" algn="r">
              <a:spcBef>
                <a:spcPts val="0"/>
              </a:spcBef>
              <a:buNone/>
              <a:defRPr sz="900">
                <a:solidFill>
                  <a:srgbClr val="9F276A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36"/>
          <p:cNvSpPr txBox="1"/>
          <p:nvPr>
            <p:ph type="title"/>
          </p:nvPr>
        </p:nvSpPr>
        <p:spPr>
          <a:xfrm>
            <a:off x="581193" y="4693389"/>
            <a:ext cx="11029616" cy="56673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Gill Sans"/>
              <a:buNone/>
              <a:defRPr b="0" sz="2400">
                <a:solidFill>
                  <a:schemeClr val="accen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3" name="Google Shape;73;p36"/>
          <p:cNvSpPr/>
          <p:nvPr>
            <p:ph idx="2" type="pic"/>
          </p:nvPr>
        </p:nvSpPr>
        <p:spPr>
          <a:xfrm>
            <a:off x="447817" y="599725"/>
            <a:ext cx="11290859" cy="3557252"/>
          </a:xfrm>
          <a:prstGeom prst="rect">
            <a:avLst/>
          </a:prstGeom>
          <a:noFill/>
          <a:ln>
            <a:noFill/>
          </a:ln>
        </p:spPr>
      </p:sp>
      <p:sp>
        <p:nvSpPr>
          <p:cNvPr id="74" name="Google Shape;74;p36"/>
          <p:cNvSpPr txBox="1"/>
          <p:nvPr>
            <p:ph idx="1" type="body"/>
          </p:nvPr>
        </p:nvSpPr>
        <p:spPr>
          <a:xfrm>
            <a:off x="581192" y="5260127"/>
            <a:ext cx="11029617" cy="59867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240"/>
              </a:spcBef>
              <a:spcAft>
                <a:spcPts val="0"/>
              </a:spcAft>
              <a:buSzPts val="1104"/>
              <a:buNone/>
              <a:defRPr sz="1200"/>
            </a:lvl1pPr>
            <a:lvl2pPr indent="-228600" lvl="1" marL="914400" algn="l">
              <a:spcBef>
                <a:spcPts val="600"/>
              </a:spcBef>
              <a:spcAft>
                <a:spcPts val="0"/>
              </a:spcAft>
              <a:buSzPts val="1104"/>
              <a:buNone/>
              <a:defRPr sz="1200"/>
            </a:lvl2pPr>
            <a:lvl3pPr indent="-228600" lvl="2" marL="1371600" algn="l">
              <a:spcBef>
                <a:spcPts val="600"/>
              </a:spcBef>
              <a:spcAft>
                <a:spcPts val="0"/>
              </a:spcAft>
              <a:buSzPts val="920"/>
              <a:buNone/>
              <a:defRPr sz="1000"/>
            </a:lvl3pPr>
            <a:lvl4pPr indent="-228600" lvl="3" marL="1828800" algn="l">
              <a:spcBef>
                <a:spcPts val="600"/>
              </a:spcBef>
              <a:spcAft>
                <a:spcPts val="0"/>
              </a:spcAft>
              <a:buSzPts val="828"/>
              <a:buNone/>
              <a:defRPr sz="900"/>
            </a:lvl4pPr>
            <a:lvl5pPr indent="-228600" lvl="4" marL="2286000" algn="l">
              <a:spcBef>
                <a:spcPts val="600"/>
              </a:spcBef>
              <a:spcAft>
                <a:spcPts val="0"/>
              </a:spcAft>
              <a:buSzPts val="828"/>
              <a:buNone/>
              <a:defRPr sz="900"/>
            </a:lvl5pPr>
            <a:lvl6pPr indent="-228600" lvl="5" marL="2743200" algn="l">
              <a:spcBef>
                <a:spcPts val="600"/>
              </a:spcBef>
              <a:spcAft>
                <a:spcPts val="0"/>
              </a:spcAft>
              <a:buSzPts val="828"/>
              <a:buNone/>
              <a:defRPr sz="900"/>
            </a:lvl6pPr>
            <a:lvl7pPr indent="-228600" lvl="6" marL="3200400" algn="l">
              <a:spcBef>
                <a:spcPts val="600"/>
              </a:spcBef>
              <a:spcAft>
                <a:spcPts val="0"/>
              </a:spcAft>
              <a:buSzPts val="828"/>
              <a:buNone/>
              <a:defRPr sz="900"/>
            </a:lvl7pPr>
            <a:lvl8pPr indent="-228600" lvl="7" marL="3657600" algn="l">
              <a:spcBef>
                <a:spcPts val="600"/>
              </a:spcBef>
              <a:spcAft>
                <a:spcPts val="0"/>
              </a:spcAft>
              <a:buSzPts val="828"/>
              <a:buNone/>
              <a:defRPr sz="900"/>
            </a:lvl8pPr>
            <a:lvl9pPr indent="-228600" lvl="8" marL="4114800" algn="l">
              <a:spcBef>
                <a:spcPts val="600"/>
              </a:spcBef>
              <a:spcAft>
                <a:spcPts val="600"/>
              </a:spcAft>
              <a:buSzPts val="828"/>
              <a:buNone/>
              <a:defRPr sz="900"/>
            </a:lvl9pPr>
          </a:lstStyle>
          <a:p/>
        </p:txBody>
      </p:sp>
      <p:sp>
        <p:nvSpPr>
          <p:cNvPr id="75" name="Google Shape;75;p36"/>
          <p:cNvSpPr txBox="1"/>
          <p:nvPr>
            <p:ph idx="10" type="dt"/>
          </p:nvPr>
        </p:nvSpPr>
        <p:spPr>
          <a:xfrm>
            <a:off x="7605951" y="5956137"/>
            <a:ext cx="284479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36"/>
          <p:cNvSpPr txBox="1"/>
          <p:nvPr>
            <p:ph idx="11" type="ftr"/>
          </p:nvPr>
        </p:nvSpPr>
        <p:spPr>
          <a:xfrm>
            <a:off x="581192" y="5951811"/>
            <a:ext cx="691721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7" name="Google Shape;77;p36"/>
          <p:cNvSpPr txBox="1"/>
          <p:nvPr>
            <p:ph idx="12" type="sldNum"/>
          </p:nvPr>
        </p:nvSpPr>
        <p:spPr>
          <a:xfrm>
            <a:off x="10558300" y="5956137"/>
            <a:ext cx="105251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27"/>
          <p:cNvSpPr txBox="1"/>
          <p:nvPr>
            <p:ph type="title"/>
          </p:nvPr>
        </p:nvSpPr>
        <p:spPr>
          <a:xfrm>
            <a:off x="581192" y="705124"/>
            <a:ext cx="11029616" cy="1189554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Gill Sans"/>
              <a:buNone/>
              <a:defRPr b="0" i="0" sz="2800" u="none" cap="none" strike="noStrike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2"/>
                </a:solidFill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2"/>
                </a:solidFill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2"/>
                </a:solidFill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2"/>
                </a:solidFill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2"/>
                </a:solidFill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2"/>
                </a:solidFill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2"/>
                </a:solidFill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7" name="Google Shape;7;p27"/>
          <p:cNvSpPr txBox="1"/>
          <p:nvPr>
            <p:ph idx="1" type="body"/>
          </p:nvPr>
        </p:nvSpPr>
        <p:spPr>
          <a:xfrm>
            <a:off x="581192" y="2336003"/>
            <a:ext cx="11029616" cy="352279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333756" lvl="0" marL="457200" marR="0" rtl="0" algn="l">
              <a:spcBef>
                <a:spcPts val="360"/>
              </a:spcBef>
              <a:spcAft>
                <a:spcPts val="0"/>
              </a:spcAft>
              <a:buClr>
                <a:schemeClr val="accent2"/>
              </a:buClr>
              <a:buSzPts val="1656"/>
              <a:buFont typeface="Noto Sans Symbols"/>
              <a:buChar char="◼"/>
              <a:defRPr b="0" i="0" sz="1800" u="none" cap="none" strike="noStrike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indent="-322072" lvl="1" marL="914400" marR="0" rtl="0" algn="l"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472"/>
              <a:buFont typeface="Noto Sans Symbols"/>
              <a:buChar char="◼"/>
              <a:defRPr b="0" i="0" sz="1600" u="none" cap="none" strike="noStrike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indent="-310388" lvl="2" marL="1371600" marR="0" rtl="0" algn="l"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288"/>
              <a:buFont typeface="Noto Sans Symbols"/>
              <a:buChar char="◼"/>
              <a:defRPr b="0" i="0" sz="1400" u="none" cap="none" strike="noStrike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indent="-298703" lvl="3" marL="1828800" marR="0" rtl="0" algn="l"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104"/>
              <a:buFont typeface="Noto Sans Symbols"/>
              <a:buChar char="◼"/>
              <a:defRPr b="0" i="0" sz="1200" u="none" cap="none" strike="noStrike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indent="-298704" lvl="4" marL="2286000" marR="0" rtl="0" algn="l"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104"/>
              <a:buFont typeface="Noto Sans Symbols"/>
              <a:buChar char="◼"/>
              <a:defRPr b="0" i="0" sz="1200" u="none" cap="none" strike="noStrike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indent="-298704" lvl="5" marL="2743200" marR="0" rtl="0" algn="l"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104"/>
              <a:buFont typeface="Noto Sans Symbols"/>
              <a:buChar char="◼"/>
              <a:defRPr b="0" i="0" sz="1200" u="none" cap="none" strike="noStrike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indent="-298704" lvl="6" marL="3200400" marR="0" rtl="0" algn="l"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104"/>
              <a:buFont typeface="Noto Sans Symbols"/>
              <a:buChar char="◼"/>
              <a:defRPr b="0" i="0" sz="1200" u="none" cap="none" strike="noStrike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indent="-298703" lvl="7" marL="3657600" marR="0" rtl="0" algn="l"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104"/>
              <a:buFont typeface="Noto Sans Symbols"/>
              <a:buChar char="◼"/>
              <a:defRPr b="0" i="0" sz="1200" u="none" cap="none" strike="noStrike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indent="-298703" lvl="8" marL="4114800" marR="0" rtl="0" algn="l">
              <a:spcBef>
                <a:spcPts val="600"/>
              </a:spcBef>
              <a:spcAft>
                <a:spcPts val="600"/>
              </a:spcAft>
              <a:buClr>
                <a:schemeClr val="accent2"/>
              </a:buClr>
              <a:buSzPts val="1104"/>
              <a:buFont typeface="Noto Sans Symbols"/>
              <a:buChar char="◼"/>
              <a:defRPr b="0" i="0" sz="1200" u="none" cap="none" strike="noStrike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/>
        </p:txBody>
      </p:sp>
      <p:sp>
        <p:nvSpPr>
          <p:cNvPr id="8" name="Google Shape;8;p27"/>
          <p:cNvSpPr txBox="1"/>
          <p:nvPr>
            <p:ph idx="10" type="dt"/>
          </p:nvPr>
        </p:nvSpPr>
        <p:spPr>
          <a:xfrm>
            <a:off x="7605951" y="5956137"/>
            <a:ext cx="284479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900" u="none" cap="none" strike="noStrike">
                <a:solidFill>
                  <a:schemeClr val="accent2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/>
        </p:txBody>
      </p:sp>
      <p:sp>
        <p:nvSpPr>
          <p:cNvPr id="9" name="Google Shape;9;p27"/>
          <p:cNvSpPr txBox="1"/>
          <p:nvPr>
            <p:ph idx="11" type="ftr"/>
          </p:nvPr>
        </p:nvSpPr>
        <p:spPr>
          <a:xfrm>
            <a:off x="581192" y="5951811"/>
            <a:ext cx="691721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900" u="none" cap="none" strike="noStrike">
                <a:solidFill>
                  <a:schemeClr val="accent2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/>
        </p:txBody>
      </p:sp>
      <p:sp>
        <p:nvSpPr>
          <p:cNvPr id="10" name="Google Shape;10;p27"/>
          <p:cNvSpPr txBox="1"/>
          <p:nvPr>
            <p:ph idx="12" type="sldNum"/>
          </p:nvPr>
        </p:nvSpPr>
        <p:spPr>
          <a:xfrm>
            <a:off x="10558300" y="5956137"/>
            <a:ext cx="105251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chemeClr val="accent2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chemeClr val="accent2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chemeClr val="accent2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chemeClr val="accent2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chemeClr val="accent2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chemeClr val="accent2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chemeClr val="accent2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chemeClr val="accent2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chemeClr val="accent2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1" name="Google Shape;11;p27"/>
          <p:cNvSpPr/>
          <p:nvPr/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" name="Google Shape;12;p27"/>
          <p:cNvSpPr/>
          <p:nvPr/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" name="Google Shape;13;p27"/>
          <p:cNvSpPr/>
          <p:nvPr/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png"/><Relationship Id="rId4" Type="http://schemas.openxmlformats.org/officeDocument/2006/relationships/image" Target="../media/image1.png"/><Relationship Id="rId5" Type="http://schemas.openxmlformats.org/officeDocument/2006/relationships/image" Target="../media/image11.png"/><Relationship Id="rId6" Type="http://schemas.openxmlformats.org/officeDocument/2006/relationships/image" Target="../media/image9.png"/><Relationship Id="rId7" Type="http://schemas.openxmlformats.org/officeDocument/2006/relationships/image" Target="../media/image10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7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37.png"/><Relationship Id="rId4" Type="http://schemas.openxmlformats.org/officeDocument/2006/relationships/image" Target="../media/image34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38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35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36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39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46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40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6.png"/><Relationship Id="rId4" Type="http://schemas.openxmlformats.org/officeDocument/2006/relationships/image" Target="../media/image5.png"/><Relationship Id="rId5" Type="http://schemas.openxmlformats.org/officeDocument/2006/relationships/image" Target="../media/image2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41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43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42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44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47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45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49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48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4.png"/><Relationship Id="rId4" Type="http://schemas.openxmlformats.org/officeDocument/2006/relationships/image" Target="../media/image8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7.png"/><Relationship Id="rId4" Type="http://schemas.openxmlformats.org/officeDocument/2006/relationships/image" Target="../media/image14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3.png"/><Relationship Id="rId4" Type="http://schemas.openxmlformats.org/officeDocument/2006/relationships/image" Target="../media/image12.png"/><Relationship Id="rId5" Type="http://schemas.openxmlformats.org/officeDocument/2006/relationships/image" Target="../media/image19.png"/><Relationship Id="rId6" Type="http://schemas.openxmlformats.org/officeDocument/2006/relationships/image" Target="../media/image20.png"/></Relationships>
</file>

<file path=ppt/slides/_rels/slide6.xml.rels><?xml version="1.0" encoding="UTF-8" standalone="yes"?><Relationships xmlns="http://schemas.openxmlformats.org/package/2006/relationships"><Relationship Id="rId11" Type="http://schemas.openxmlformats.org/officeDocument/2006/relationships/image" Target="../media/image25.png"/><Relationship Id="rId10" Type="http://schemas.openxmlformats.org/officeDocument/2006/relationships/image" Target="../media/image23.png"/><Relationship Id="rId13" Type="http://schemas.openxmlformats.org/officeDocument/2006/relationships/image" Target="../media/image28.png"/><Relationship Id="rId12" Type="http://schemas.openxmlformats.org/officeDocument/2006/relationships/image" Target="../media/image26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7.png"/><Relationship Id="rId4" Type="http://schemas.openxmlformats.org/officeDocument/2006/relationships/image" Target="../media/image18.png"/><Relationship Id="rId9" Type="http://schemas.openxmlformats.org/officeDocument/2006/relationships/image" Target="../media/image24.png"/><Relationship Id="rId5" Type="http://schemas.openxmlformats.org/officeDocument/2006/relationships/image" Target="../media/image16.png"/><Relationship Id="rId6" Type="http://schemas.openxmlformats.org/officeDocument/2006/relationships/image" Target="../media/image15.png"/><Relationship Id="rId7" Type="http://schemas.openxmlformats.org/officeDocument/2006/relationships/image" Target="../media/image21.png"/><Relationship Id="rId8" Type="http://schemas.openxmlformats.org/officeDocument/2006/relationships/image" Target="../media/image22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1"/>
          <p:cNvSpPr txBox="1"/>
          <p:nvPr>
            <p:ph type="ctrTitle"/>
          </p:nvPr>
        </p:nvSpPr>
        <p:spPr>
          <a:xfrm>
            <a:off x="581191" y="1020431"/>
            <a:ext cx="10993549" cy="1475013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Gill Sans"/>
              <a:buNone/>
            </a:pPr>
            <a:r>
              <a:rPr lang="en-GB" sz="6000"/>
              <a:t>WELCOME TO CVPS</a:t>
            </a:r>
            <a:endParaRPr sz="6000"/>
          </a:p>
        </p:txBody>
      </p:sp>
      <p:pic>
        <p:nvPicPr>
          <p:cNvPr id="97" name="Google Shape;97;p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07707" y="3269565"/>
            <a:ext cx="6324600" cy="1352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8" name="Google Shape;98;p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76559" y="4859383"/>
            <a:ext cx="6391275" cy="1371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9" name="Google Shape;99;p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929291" y="630653"/>
            <a:ext cx="1752246" cy="23242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" name="Google Shape;100;p1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9934303" y="630654"/>
            <a:ext cx="1640438" cy="233828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" name="Google Shape;101;p1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7961050" y="3358717"/>
            <a:ext cx="3440974" cy="254221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9"/>
          <p:cNvSpPr txBox="1"/>
          <p:nvPr>
            <p:ph type="ctrTitle"/>
          </p:nvPr>
        </p:nvSpPr>
        <p:spPr>
          <a:xfrm>
            <a:off x="581191" y="1020431"/>
            <a:ext cx="10993549" cy="1475013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Gill Sans"/>
              <a:buNone/>
            </a:pPr>
            <a:r>
              <a:rPr lang="en-GB" sz="6000"/>
              <a:t>UNIFORM</a:t>
            </a:r>
            <a:endParaRPr sz="6000"/>
          </a:p>
        </p:txBody>
      </p:sp>
      <p:pic>
        <p:nvPicPr>
          <p:cNvPr id="179" name="Google Shape;179;p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662895" y="933314"/>
            <a:ext cx="6849259" cy="53804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10"/>
          <p:cNvSpPr txBox="1"/>
          <p:nvPr>
            <p:ph type="ctrTitle"/>
          </p:nvPr>
        </p:nvSpPr>
        <p:spPr>
          <a:xfrm>
            <a:off x="581191" y="1020431"/>
            <a:ext cx="10993549" cy="1475013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Gill Sans"/>
              <a:buNone/>
            </a:pPr>
            <a:r>
              <a:rPr lang="en-GB" sz="6000"/>
              <a:t>UNIFORM</a:t>
            </a:r>
            <a:endParaRPr sz="6000"/>
          </a:p>
        </p:txBody>
      </p:sp>
      <p:pic>
        <p:nvPicPr>
          <p:cNvPr id="185" name="Google Shape;185;p1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328160" y="773430"/>
            <a:ext cx="7315200" cy="3238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6" name="Google Shape;186;p1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328160" y="4258931"/>
            <a:ext cx="7315200" cy="1847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7" name="Google Shape;187;p1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433921" y="2655358"/>
            <a:ext cx="1866628" cy="353676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11"/>
          <p:cNvSpPr txBox="1"/>
          <p:nvPr>
            <p:ph type="ctrTitle"/>
          </p:nvPr>
        </p:nvSpPr>
        <p:spPr>
          <a:xfrm>
            <a:off x="581191" y="1020431"/>
            <a:ext cx="10993549" cy="1475013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Gill Sans"/>
              <a:buNone/>
            </a:pPr>
            <a:r>
              <a:rPr lang="en-GB" sz="6000"/>
              <a:t>PE</a:t>
            </a:r>
            <a:endParaRPr sz="600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6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12"/>
          <p:cNvSpPr txBox="1"/>
          <p:nvPr>
            <p:ph type="ctrTitle"/>
          </p:nvPr>
        </p:nvSpPr>
        <p:spPr>
          <a:xfrm>
            <a:off x="581191" y="1020431"/>
            <a:ext cx="10993549" cy="1475013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Gill Sans"/>
              <a:buNone/>
            </a:pPr>
            <a:r>
              <a:rPr lang="en-GB" sz="6000"/>
              <a:t>BEING SCHOOL READY</a:t>
            </a:r>
            <a:endParaRPr sz="6000"/>
          </a:p>
        </p:txBody>
      </p:sp>
      <p:pic>
        <p:nvPicPr>
          <p:cNvPr id="198" name="Google Shape;198;p1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933089" y="600756"/>
            <a:ext cx="2405471" cy="2409942"/>
          </a:xfrm>
          <a:prstGeom prst="rect">
            <a:avLst/>
          </a:prstGeom>
          <a:noFill/>
          <a:ln>
            <a:noFill/>
          </a:ln>
        </p:spPr>
      </p:pic>
      <p:pic>
        <p:nvPicPr>
          <p:cNvPr id="199" name="Google Shape;199;p1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082613" y="3169371"/>
            <a:ext cx="4492127" cy="30245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3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13"/>
          <p:cNvSpPr txBox="1"/>
          <p:nvPr>
            <p:ph type="title"/>
          </p:nvPr>
        </p:nvSpPr>
        <p:spPr>
          <a:xfrm>
            <a:off x="581192" y="702156"/>
            <a:ext cx="11029616" cy="10138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Gill Sans"/>
              <a:buNone/>
            </a:pPr>
            <a:r>
              <a:t/>
            </a:r>
            <a:endParaRPr/>
          </a:p>
        </p:txBody>
      </p:sp>
      <p:sp>
        <p:nvSpPr>
          <p:cNvPr id="205" name="Google Shape;205;p13"/>
          <p:cNvSpPr txBox="1"/>
          <p:nvPr>
            <p:ph idx="1" type="body"/>
          </p:nvPr>
        </p:nvSpPr>
        <p:spPr>
          <a:xfrm>
            <a:off x="581192" y="2180496"/>
            <a:ext cx="11029615" cy="367830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-200844" lvl="0" marL="306000" rtl="0" algn="l">
              <a:spcBef>
                <a:spcPts val="0"/>
              </a:spcBef>
              <a:spcAft>
                <a:spcPts val="0"/>
              </a:spcAft>
              <a:buSzPts val="1656"/>
              <a:buNone/>
            </a:pPr>
            <a:r>
              <a:t/>
            </a:r>
            <a:endParaRPr/>
          </a:p>
        </p:txBody>
      </p:sp>
      <p:pic>
        <p:nvPicPr>
          <p:cNvPr id="206" name="Google Shape;206;p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1924" y="135119"/>
            <a:ext cx="12030075" cy="7058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0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14"/>
          <p:cNvSpPr txBox="1"/>
          <p:nvPr>
            <p:ph type="title"/>
          </p:nvPr>
        </p:nvSpPr>
        <p:spPr>
          <a:xfrm>
            <a:off x="581192" y="702156"/>
            <a:ext cx="11029616" cy="10138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Gill Sans"/>
              <a:buNone/>
            </a:pPr>
            <a:r>
              <a:t/>
            </a:r>
            <a:endParaRPr/>
          </a:p>
        </p:txBody>
      </p:sp>
      <p:sp>
        <p:nvSpPr>
          <p:cNvPr id="212" name="Google Shape;212;p14"/>
          <p:cNvSpPr txBox="1"/>
          <p:nvPr>
            <p:ph idx="1" type="body"/>
          </p:nvPr>
        </p:nvSpPr>
        <p:spPr>
          <a:xfrm>
            <a:off x="581192" y="2180496"/>
            <a:ext cx="11029615" cy="367830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-200844" lvl="0" marL="306000" rtl="0" algn="l">
              <a:spcBef>
                <a:spcPts val="0"/>
              </a:spcBef>
              <a:spcAft>
                <a:spcPts val="0"/>
              </a:spcAft>
              <a:buSzPts val="1656"/>
              <a:buNone/>
            </a:pPr>
            <a:r>
              <a:t/>
            </a:r>
            <a:endParaRPr/>
          </a:p>
        </p:txBody>
      </p:sp>
      <p:pic>
        <p:nvPicPr>
          <p:cNvPr id="213" name="Google Shape;213;p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4714" y="100965"/>
            <a:ext cx="11967618" cy="7143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7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8" name="Google Shape;218;p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90647" y="276225"/>
            <a:ext cx="11788141" cy="6581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2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3" name="Google Shape;223;p1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65882" y="361950"/>
            <a:ext cx="11926117" cy="6496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7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8" name="Google Shape;228;p1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46969" y="163693"/>
            <a:ext cx="12005991" cy="7000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2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3" name="Google Shape;233;p1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33362" y="113891"/>
            <a:ext cx="11888969" cy="6943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2"/>
          <p:cNvSpPr txBox="1"/>
          <p:nvPr>
            <p:ph type="ctrTitle"/>
          </p:nvPr>
        </p:nvSpPr>
        <p:spPr>
          <a:xfrm>
            <a:off x="337351" y="104868"/>
            <a:ext cx="10993549" cy="1475013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Gill Sans"/>
              <a:buNone/>
            </a:pPr>
            <a:r>
              <a:rPr lang="en-GB" sz="6000"/>
              <a:t>STAFF – SENIOR LEADERS</a:t>
            </a:r>
            <a:endParaRPr sz="6000"/>
          </a:p>
        </p:txBody>
      </p:sp>
      <p:sp>
        <p:nvSpPr>
          <p:cNvPr id="107" name="Google Shape;107;p2"/>
          <p:cNvSpPr txBox="1"/>
          <p:nvPr/>
        </p:nvSpPr>
        <p:spPr>
          <a:xfrm>
            <a:off x="526870" y="4864464"/>
            <a:ext cx="3840480" cy="14465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4400" u="none" cap="none" strike="noStrike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Mrs Rahim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400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Headteacher</a:t>
            </a:r>
            <a:endParaRPr sz="4400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08" name="Google Shape;108;p2"/>
          <p:cNvSpPr txBox="1"/>
          <p:nvPr/>
        </p:nvSpPr>
        <p:spPr>
          <a:xfrm>
            <a:off x="4367350" y="4873173"/>
            <a:ext cx="3304902" cy="14465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400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Mrs Whitaker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400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T+L leader</a:t>
            </a:r>
            <a:endParaRPr sz="4400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09" name="Google Shape;109;p2"/>
          <p:cNvSpPr txBox="1"/>
          <p:nvPr/>
        </p:nvSpPr>
        <p:spPr>
          <a:xfrm>
            <a:off x="8125097" y="4826884"/>
            <a:ext cx="3544389" cy="14465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400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Miss Needham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400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SENDCo</a:t>
            </a:r>
            <a:endParaRPr sz="4400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pic>
        <p:nvPicPr>
          <p:cNvPr id="110" name="Google Shape;110;p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26870" y="1674336"/>
            <a:ext cx="2850071" cy="30030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725586" y="1630381"/>
            <a:ext cx="2431596" cy="31036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" name="Google Shape;112;p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505827" y="1628571"/>
            <a:ext cx="2601546" cy="31872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7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8" name="Google Shape;238;p1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32558" y="142330"/>
            <a:ext cx="11798481" cy="6991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2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20"/>
          <p:cNvSpPr txBox="1"/>
          <p:nvPr>
            <p:ph idx="1" type="body"/>
          </p:nvPr>
        </p:nvSpPr>
        <p:spPr>
          <a:xfrm>
            <a:off x="581192" y="2180496"/>
            <a:ext cx="11029615" cy="367830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-200844" lvl="0" marL="306000" rtl="0" algn="l">
              <a:spcBef>
                <a:spcPts val="0"/>
              </a:spcBef>
              <a:spcAft>
                <a:spcPts val="0"/>
              </a:spcAft>
              <a:buSzPts val="1656"/>
              <a:buNone/>
            </a:pPr>
            <a:r>
              <a:t/>
            </a:r>
            <a:endParaRPr/>
          </a:p>
        </p:txBody>
      </p:sp>
      <p:pic>
        <p:nvPicPr>
          <p:cNvPr id="244" name="Google Shape;244;p2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90772" y="154985"/>
            <a:ext cx="12001228" cy="7000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8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21"/>
          <p:cNvSpPr txBox="1"/>
          <p:nvPr>
            <p:ph type="title"/>
          </p:nvPr>
        </p:nvSpPr>
        <p:spPr>
          <a:xfrm>
            <a:off x="581192" y="702156"/>
            <a:ext cx="11029616" cy="10138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Gill Sans"/>
              <a:buNone/>
            </a:pPr>
            <a:r>
              <a:t/>
            </a:r>
            <a:endParaRPr/>
          </a:p>
        </p:txBody>
      </p:sp>
      <p:pic>
        <p:nvPicPr>
          <p:cNvPr id="250" name="Google Shape;250;p2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47539" y="574767"/>
            <a:ext cx="4299461" cy="577378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4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22"/>
          <p:cNvSpPr txBox="1"/>
          <p:nvPr>
            <p:ph type="title"/>
          </p:nvPr>
        </p:nvSpPr>
        <p:spPr>
          <a:xfrm>
            <a:off x="581192" y="702156"/>
            <a:ext cx="11029616" cy="10138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Gill Sans"/>
              <a:buNone/>
            </a:pPr>
            <a:r>
              <a:t/>
            </a:r>
            <a:endParaRPr/>
          </a:p>
        </p:txBody>
      </p:sp>
      <p:sp>
        <p:nvSpPr>
          <p:cNvPr id="256" name="Google Shape;256;p22"/>
          <p:cNvSpPr txBox="1"/>
          <p:nvPr>
            <p:ph idx="1" type="body"/>
          </p:nvPr>
        </p:nvSpPr>
        <p:spPr>
          <a:xfrm>
            <a:off x="581192" y="2180496"/>
            <a:ext cx="11029615" cy="367830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-200844" lvl="0" marL="306000" rtl="0" algn="l">
              <a:spcBef>
                <a:spcPts val="0"/>
              </a:spcBef>
              <a:spcAft>
                <a:spcPts val="0"/>
              </a:spcAft>
              <a:buSzPts val="1656"/>
              <a:buNone/>
            </a:pPr>
            <a:r>
              <a:t/>
            </a:r>
            <a:endParaRPr/>
          </a:p>
        </p:txBody>
      </p:sp>
      <p:pic>
        <p:nvPicPr>
          <p:cNvPr id="257" name="Google Shape;257;p2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99766" y="286626"/>
            <a:ext cx="11735480" cy="622071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p23"/>
          <p:cNvSpPr txBox="1"/>
          <p:nvPr>
            <p:ph type="title"/>
          </p:nvPr>
        </p:nvSpPr>
        <p:spPr>
          <a:xfrm>
            <a:off x="581192" y="702156"/>
            <a:ext cx="11029616" cy="10138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Gill Sans"/>
              <a:buNone/>
            </a:pPr>
            <a:r>
              <a:t/>
            </a:r>
            <a:endParaRPr/>
          </a:p>
        </p:txBody>
      </p:sp>
      <p:sp>
        <p:nvSpPr>
          <p:cNvPr id="263" name="Google Shape;263;p23"/>
          <p:cNvSpPr txBox="1"/>
          <p:nvPr>
            <p:ph idx="1" type="body"/>
          </p:nvPr>
        </p:nvSpPr>
        <p:spPr>
          <a:xfrm>
            <a:off x="581192" y="2180496"/>
            <a:ext cx="11029615" cy="367830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-200844" lvl="0" marL="306000" rtl="0" algn="l">
              <a:spcBef>
                <a:spcPts val="0"/>
              </a:spcBef>
              <a:spcAft>
                <a:spcPts val="0"/>
              </a:spcAft>
              <a:buSzPts val="1656"/>
              <a:buNone/>
            </a:pPr>
            <a:r>
              <a:t/>
            </a:r>
            <a:endParaRPr/>
          </a:p>
        </p:txBody>
      </p:sp>
      <p:pic>
        <p:nvPicPr>
          <p:cNvPr id="264" name="Google Shape;264;p2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31445" y="150805"/>
            <a:ext cx="11947344" cy="670719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8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24"/>
          <p:cNvSpPr txBox="1"/>
          <p:nvPr>
            <p:ph type="title"/>
          </p:nvPr>
        </p:nvSpPr>
        <p:spPr>
          <a:xfrm>
            <a:off x="581192" y="702156"/>
            <a:ext cx="11029616" cy="10138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Gill Sans"/>
              <a:buNone/>
            </a:pPr>
            <a:r>
              <a:t/>
            </a:r>
            <a:endParaRPr/>
          </a:p>
        </p:txBody>
      </p:sp>
      <p:sp>
        <p:nvSpPr>
          <p:cNvPr id="270" name="Google Shape;270;p24"/>
          <p:cNvSpPr txBox="1"/>
          <p:nvPr>
            <p:ph idx="1" type="body"/>
          </p:nvPr>
        </p:nvSpPr>
        <p:spPr>
          <a:xfrm>
            <a:off x="581192" y="2180496"/>
            <a:ext cx="11029615" cy="367830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-200844" lvl="0" marL="306000" rtl="0" algn="l">
              <a:spcBef>
                <a:spcPts val="0"/>
              </a:spcBef>
              <a:spcAft>
                <a:spcPts val="0"/>
              </a:spcAft>
              <a:buSzPts val="1656"/>
              <a:buNone/>
            </a:pPr>
            <a:r>
              <a:t/>
            </a:r>
            <a:endParaRPr/>
          </a:p>
        </p:txBody>
      </p:sp>
      <p:pic>
        <p:nvPicPr>
          <p:cNvPr id="271" name="Google Shape;271;p2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85329" y="71165"/>
            <a:ext cx="11719288" cy="6924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5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p25"/>
          <p:cNvSpPr txBox="1"/>
          <p:nvPr>
            <p:ph type="title"/>
          </p:nvPr>
        </p:nvSpPr>
        <p:spPr>
          <a:xfrm rot="5400000">
            <a:off x="7249665" y="2265126"/>
            <a:ext cx="5183100" cy="20043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Gill Sans"/>
              <a:buNone/>
            </a:pPr>
            <a:r>
              <a:rPr lang="en-GB"/>
              <a:t>INCLUSION </a:t>
            </a:r>
            <a:endParaRPr/>
          </a:p>
        </p:txBody>
      </p:sp>
      <p:sp>
        <p:nvSpPr>
          <p:cNvPr id="277" name="Google Shape;277;p25"/>
          <p:cNvSpPr txBox="1"/>
          <p:nvPr>
            <p:ph idx="1" type="body"/>
          </p:nvPr>
        </p:nvSpPr>
        <p:spPr>
          <a:xfrm rot="5400000">
            <a:off x="2131502" y="-680874"/>
            <a:ext cx="5183100" cy="7896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-200844" lvl="0" marL="306000" rtl="0" algn="l">
              <a:spcBef>
                <a:spcPts val="0"/>
              </a:spcBef>
              <a:spcAft>
                <a:spcPts val="0"/>
              </a:spcAft>
              <a:buSzPts val="1656"/>
              <a:buNone/>
            </a:pPr>
            <a:r>
              <a:t/>
            </a:r>
            <a:endParaRPr/>
          </a:p>
        </p:txBody>
      </p:sp>
      <p:pic>
        <p:nvPicPr>
          <p:cNvPr id="278" name="Google Shape;278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8000" y="675725"/>
            <a:ext cx="8226749" cy="57887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2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g36949df7821_0_1"/>
          <p:cNvSpPr txBox="1"/>
          <p:nvPr>
            <p:ph type="title"/>
          </p:nvPr>
        </p:nvSpPr>
        <p:spPr>
          <a:xfrm rot="5400000">
            <a:off x="7249665" y="2265126"/>
            <a:ext cx="5183100" cy="20043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4" name="Google Shape;284;g36949df7821_0_1"/>
          <p:cNvSpPr txBox="1"/>
          <p:nvPr>
            <p:ph idx="1" type="body"/>
          </p:nvPr>
        </p:nvSpPr>
        <p:spPr>
          <a:xfrm rot="5400000">
            <a:off x="2131502" y="-680874"/>
            <a:ext cx="5183100" cy="78963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600"/>
              </a:spcAft>
              <a:buNone/>
            </a:pPr>
            <a:r>
              <a:t/>
            </a:r>
            <a:endParaRPr/>
          </a:p>
        </p:txBody>
      </p:sp>
      <p:pic>
        <p:nvPicPr>
          <p:cNvPr id="285" name="Google Shape;285;g36949df7821_0_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09483"/>
            <a:ext cx="12191999" cy="663903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9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26"/>
          <p:cNvSpPr txBox="1"/>
          <p:nvPr>
            <p:ph type="title"/>
          </p:nvPr>
        </p:nvSpPr>
        <p:spPr>
          <a:xfrm>
            <a:off x="581192" y="702156"/>
            <a:ext cx="11029616" cy="10138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Gill Sans"/>
              <a:buNone/>
            </a:pPr>
            <a:r>
              <a:rPr lang="en-GB"/>
              <a:t>OFFICE</a:t>
            </a:r>
            <a:endParaRPr/>
          </a:p>
        </p:txBody>
      </p:sp>
      <p:sp>
        <p:nvSpPr>
          <p:cNvPr id="291" name="Google Shape;291;p26"/>
          <p:cNvSpPr txBox="1"/>
          <p:nvPr>
            <p:ph idx="1" type="body"/>
          </p:nvPr>
        </p:nvSpPr>
        <p:spPr>
          <a:xfrm>
            <a:off x="176100" y="1895775"/>
            <a:ext cx="11903100" cy="4962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25000" lnSpcReduction="2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275"/>
              <a:buNone/>
            </a:pPr>
            <a:r>
              <a:rPr lang="en-GB" sz="5600">
                <a:solidFill>
                  <a:schemeClr val="dk1"/>
                </a:solidFill>
                <a:highlight>
                  <a:schemeClr val="lt1"/>
                </a:highlight>
                <a:latin typeface="Calibri"/>
                <a:ea typeface="Calibri"/>
                <a:cs typeface="Calibri"/>
                <a:sym typeface="Calibri"/>
              </a:rPr>
              <a:t>Our office opens from 8am until 4pm.  Here are some things we can help you with;</a:t>
            </a:r>
            <a:endParaRPr sz="5600">
              <a:solidFill>
                <a:schemeClr val="dk1"/>
              </a:solidFill>
              <a:highlight>
                <a:schemeClr val="lt1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SzPts val="275"/>
              <a:buNone/>
            </a:pPr>
            <a:r>
              <a:rPr lang="en-GB" sz="5600">
                <a:solidFill>
                  <a:schemeClr val="dk1"/>
                </a:solidFill>
                <a:highlight>
                  <a:srgbClr val="FFFF00"/>
                </a:highlight>
                <a:latin typeface="Calibri"/>
                <a:ea typeface="Calibri"/>
                <a:cs typeface="Calibri"/>
                <a:sym typeface="Calibri"/>
              </a:rPr>
              <a:t>Arbor-</a:t>
            </a:r>
            <a:r>
              <a:rPr lang="en-GB" sz="5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An email for Arbor will go out on second day of school with details on how to set this up. If you already have a child these accounts can be linked. We use this for any communication such as:</a:t>
            </a:r>
            <a:endParaRPr sz="5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17500" lvl="0" marL="457200" rtl="0" algn="l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Char char="●"/>
            </a:pPr>
            <a:r>
              <a:rPr lang="en-GB" sz="5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Attendance</a:t>
            </a:r>
            <a:endParaRPr sz="5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Char char="●"/>
            </a:pPr>
            <a:r>
              <a:rPr lang="en-GB" sz="5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Newsletters</a:t>
            </a:r>
            <a:endParaRPr sz="5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Char char="●"/>
            </a:pPr>
            <a:r>
              <a:rPr lang="en-GB" sz="5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Events happening in school </a:t>
            </a:r>
            <a:endParaRPr sz="5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Char char="●"/>
            </a:pPr>
            <a:r>
              <a:rPr lang="en-GB" sz="5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School trips </a:t>
            </a:r>
            <a:endParaRPr sz="5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Char char="●"/>
            </a:pPr>
            <a:r>
              <a:rPr lang="en-GB" sz="5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Booking parents evening. </a:t>
            </a:r>
            <a:endParaRPr sz="5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Char char="●"/>
            </a:pPr>
            <a:r>
              <a:rPr lang="en-GB" sz="5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Consent forms </a:t>
            </a:r>
            <a:endParaRPr sz="5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Char char="●"/>
            </a:pPr>
            <a:r>
              <a:rPr lang="en-GB" sz="5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Updates from teachers.</a:t>
            </a:r>
            <a:endParaRPr sz="5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5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5"/>
              <a:buFont typeface="Arial"/>
              <a:buNone/>
            </a:pPr>
            <a:r>
              <a:rPr lang="en-GB" sz="5600">
                <a:solidFill>
                  <a:schemeClr val="dk1"/>
                </a:solidFill>
                <a:highlight>
                  <a:srgbClr val="FFFF00"/>
                </a:highlight>
                <a:latin typeface="Calibri"/>
                <a:ea typeface="Calibri"/>
                <a:cs typeface="Calibri"/>
                <a:sym typeface="Calibri"/>
              </a:rPr>
              <a:t>Parent pay</a:t>
            </a:r>
            <a:r>
              <a:rPr lang="en-GB" sz="5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– we are a cashless school and all payments to be made via parent pay for things such as trips,  events, breakfast club and afterschool club. </a:t>
            </a:r>
            <a:endParaRPr sz="5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SzPts val="275"/>
              <a:buNone/>
            </a:pPr>
            <a:r>
              <a:rPr lang="en-GB" sz="5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 letter will be sent home with your child on the second day of school with instructions on how to set up your account. </a:t>
            </a:r>
            <a:endParaRPr sz="5600"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SzPts val="275"/>
              <a:buNone/>
            </a:pPr>
            <a:r>
              <a:rPr lang="en-GB" sz="5600">
                <a:solidFill>
                  <a:schemeClr val="dk1"/>
                </a:solidFill>
                <a:highlight>
                  <a:srgbClr val="FFFF00"/>
                </a:highlight>
                <a:latin typeface="Calibri"/>
                <a:ea typeface="Calibri"/>
                <a:cs typeface="Calibri"/>
                <a:sym typeface="Calibri"/>
              </a:rPr>
              <a:t>Breakfast club - </a:t>
            </a:r>
            <a:r>
              <a:rPr lang="en-GB" sz="5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Breakfast club starts at 7.45 until school starts, the children can have breakfast here and have a range of healthy options to choose from. The children get to enjoy games and colouring before starting school. </a:t>
            </a:r>
            <a:endParaRPr sz="5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75"/>
              <a:buFont typeface="Arial"/>
              <a:buNone/>
            </a:pPr>
            <a:r>
              <a:rPr lang="en-GB" sz="5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To book breakfast club you have to book 3 or 5 days via parent pay paid in advance the term before.  </a:t>
            </a:r>
            <a:endParaRPr sz="5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SzPts val="275"/>
              <a:buNone/>
            </a:pPr>
            <a:r>
              <a:rPr lang="en-GB" sz="5600">
                <a:solidFill>
                  <a:schemeClr val="dk1"/>
                </a:solidFill>
                <a:highlight>
                  <a:srgbClr val="FFFF00"/>
                </a:highlight>
                <a:latin typeface="Calibri"/>
                <a:ea typeface="Calibri"/>
                <a:cs typeface="Calibri"/>
                <a:sym typeface="Calibri"/>
              </a:rPr>
              <a:t>Care club -</a:t>
            </a:r>
            <a:r>
              <a:rPr lang="en-GB" sz="5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this runs Monday to Thursday from 3pm until 5pm and includes a light snack/tea. This can be booked for two or 4 days per week </a:t>
            </a:r>
            <a:r>
              <a:rPr lang="en-GB" sz="5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via parent pay paid in advance the term before.  </a:t>
            </a:r>
            <a:endParaRPr sz="5600">
              <a:solidFill>
                <a:schemeClr val="dk1"/>
              </a:solidFill>
              <a:highlight>
                <a:srgbClr val="FFFF00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SzPts val="275"/>
              <a:buNone/>
            </a:pPr>
            <a:r>
              <a:rPr lang="en-GB" sz="5600">
                <a:solidFill>
                  <a:schemeClr val="dk1"/>
                </a:solidFill>
                <a:highlight>
                  <a:srgbClr val="FFFF00"/>
                </a:highlight>
                <a:latin typeface="Calibri"/>
                <a:ea typeface="Calibri"/>
                <a:cs typeface="Calibri"/>
                <a:sym typeface="Calibri"/>
              </a:rPr>
              <a:t>Applying for Free school Meals- </a:t>
            </a:r>
            <a:r>
              <a:rPr lang="en-GB" sz="5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Every child gets free school meals up to the end of year 2. There is also a form to check your eligibility for free school meal funding, please can this be completed and returned, we are happy to do the checker for you. </a:t>
            </a:r>
            <a:endParaRPr sz="5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75"/>
              <a:buFont typeface="Arial"/>
              <a:buNone/>
            </a:pPr>
            <a:r>
              <a:rPr lang="en-GB" sz="5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If you require any further help please don’t hesitate to ask. 😃</a:t>
            </a:r>
            <a:endParaRPr sz="5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22222"/>
              <a:buFont typeface="Arial"/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00844" lvl="0" marL="306000" rtl="0" algn="l">
              <a:spcBef>
                <a:spcPts val="1000"/>
              </a:spcBef>
              <a:spcAft>
                <a:spcPts val="0"/>
              </a:spcAft>
              <a:buSzPct val="91999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3"/>
          <p:cNvSpPr txBox="1"/>
          <p:nvPr>
            <p:ph type="ctrTitle"/>
          </p:nvPr>
        </p:nvSpPr>
        <p:spPr>
          <a:xfrm>
            <a:off x="389602" y="201826"/>
            <a:ext cx="10993549" cy="1475013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Gill Sans"/>
              <a:buNone/>
            </a:pPr>
            <a:r>
              <a:rPr lang="en-GB" sz="6000"/>
              <a:t>STAFF – RECEPTION TEAM</a:t>
            </a:r>
            <a:endParaRPr sz="6000"/>
          </a:p>
        </p:txBody>
      </p:sp>
      <p:pic>
        <p:nvPicPr>
          <p:cNvPr id="118" name="Google Shape;118;p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369832" y="1676839"/>
            <a:ext cx="2775718" cy="3284492"/>
          </a:xfrm>
          <a:prstGeom prst="rect">
            <a:avLst/>
          </a:prstGeom>
          <a:noFill/>
          <a:ln>
            <a:noFill/>
          </a:ln>
        </p:spPr>
      </p:pic>
      <p:sp>
        <p:nvSpPr>
          <p:cNvPr id="119" name="Google Shape;119;p3"/>
          <p:cNvSpPr txBox="1"/>
          <p:nvPr/>
        </p:nvSpPr>
        <p:spPr>
          <a:xfrm>
            <a:off x="6518367" y="4961331"/>
            <a:ext cx="4315096" cy="14465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400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Miss Stokes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400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Teaching assistant</a:t>
            </a:r>
            <a:endParaRPr sz="4400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pic>
        <p:nvPicPr>
          <p:cNvPr id="120" name="Google Shape;120;p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116807" y="1676839"/>
            <a:ext cx="2601959" cy="3201588"/>
          </a:xfrm>
          <a:prstGeom prst="rect">
            <a:avLst/>
          </a:prstGeom>
          <a:noFill/>
          <a:ln>
            <a:noFill/>
          </a:ln>
        </p:spPr>
      </p:pic>
      <p:sp>
        <p:nvSpPr>
          <p:cNvPr id="121" name="Google Shape;121;p3"/>
          <p:cNvSpPr txBox="1"/>
          <p:nvPr/>
        </p:nvSpPr>
        <p:spPr>
          <a:xfrm>
            <a:off x="1210493" y="5049873"/>
            <a:ext cx="3840480" cy="14465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400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Miss Robinson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400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Class teacher</a:t>
            </a:r>
            <a:endParaRPr sz="4400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4"/>
          <p:cNvSpPr txBox="1"/>
          <p:nvPr>
            <p:ph type="ctrTitle"/>
          </p:nvPr>
        </p:nvSpPr>
        <p:spPr>
          <a:xfrm>
            <a:off x="581191" y="1020431"/>
            <a:ext cx="10993549" cy="1475013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Gill Sans"/>
              <a:buNone/>
            </a:pPr>
            <a:r>
              <a:rPr lang="en-GB" sz="6000"/>
              <a:t>STAFF - OFFICE</a:t>
            </a:r>
            <a:endParaRPr sz="6000"/>
          </a:p>
        </p:txBody>
      </p:sp>
      <p:pic>
        <p:nvPicPr>
          <p:cNvPr id="127" name="Google Shape;127;p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76100" y="2495450"/>
            <a:ext cx="2240651" cy="2994975"/>
          </a:xfrm>
          <a:prstGeom prst="rect">
            <a:avLst/>
          </a:prstGeom>
          <a:noFill/>
          <a:ln>
            <a:noFill/>
          </a:ln>
        </p:spPr>
      </p:pic>
      <p:sp>
        <p:nvSpPr>
          <p:cNvPr id="128" name="Google Shape;128;p4"/>
          <p:cNvSpPr txBox="1"/>
          <p:nvPr/>
        </p:nvSpPr>
        <p:spPr>
          <a:xfrm>
            <a:off x="1129175" y="5335100"/>
            <a:ext cx="4682400" cy="1077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400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Miss Jackson </a:t>
            </a:r>
            <a:endParaRPr>
              <a:solidFill>
                <a:schemeClr val="dk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29" name="Google Shape;129;p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658075" y="2495450"/>
            <a:ext cx="2240650" cy="2994975"/>
          </a:xfrm>
          <a:prstGeom prst="rect">
            <a:avLst/>
          </a:prstGeom>
          <a:noFill/>
          <a:ln>
            <a:noFill/>
          </a:ln>
        </p:spPr>
      </p:pic>
      <p:sp>
        <p:nvSpPr>
          <p:cNvPr id="130" name="Google Shape;130;p4"/>
          <p:cNvSpPr txBox="1"/>
          <p:nvPr/>
        </p:nvSpPr>
        <p:spPr>
          <a:xfrm>
            <a:off x="5437200" y="5290675"/>
            <a:ext cx="4682400" cy="1077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400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Mrs Mairs</a:t>
            </a:r>
            <a:r>
              <a:rPr lang="en-GB" sz="4400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 </a:t>
            </a:r>
            <a:endParaRPr>
              <a:solidFill>
                <a:schemeClr val="dk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5"/>
          <p:cNvSpPr txBox="1"/>
          <p:nvPr>
            <p:ph type="ctrTitle"/>
          </p:nvPr>
        </p:nvSpPr>
        <p:spPr>
          <a:xfrm>
            <a:off x="581191" y="1020431"/>
            <a:ext cx="10993549" cy="1475013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Gill Sans"/>
              <a:buNone/>
            </a:pPr>
            <a:r>
              <a:rPr lang="en-GB" sz="6000"/>
              <a:t>A DAY IN RECEPTION</a:t>
            </a:r>
            <a:endParaRPr sz="6000"/>
          </a:p>
        </p:txBody>
      </p:sp>
      <p:pic>
        <p:nvPicPr>
          <p:cNvPr id="136" name="Google Shape;136;p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50470" y="609056"/>
            <a:ext cx="2034593" cy="243894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" name="Google Shape;137;p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593455" y="3459375"/>
            <a:ext cx="2862495" cy="251133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" name="Google Shape;138;p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731476" y="3459375"/>
            <a:ext cx="3445873" cy="258440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" name="Google Shape;139;p5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761048" y="3459374"/>
            <a:ext cx="3712862" cy="258440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" name="Google Shape;144;g33d11dfb036_0_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44463" y="749325"/>
            <a:ext cx="2019300" cy="1047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" name="Google Shape;145;g33d11dfb036_0_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356425" y="3447813"/>
            <a:ext cx="1428750" cy="1190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" name="Google Shape;146;g33d11dfb036_0_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77775" y="2148625"/>
            <a:ext cx="3175000" cy="1190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7" name="Google Shape;147;g33d11dfb036_0_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123050" y="1405375"/>
            <a:ext cx="1181100" cy="1285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" name="Google Shape;148;g33d11dfb036_0_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088925" y="5000275"/>
            <a:ext cx="2352675" cy="1066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9" name="Google Shape;149;g33d11dfb036_0_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063513" y="3498850"/>
            <a:ext cx="1466850" cy="1257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" name="Google Shape;150;g33d11dfb036_0_5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6563425" y="854248"/>
            <a:ext cx="2019300" cy="15679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1" name="Google Shape;151;g33d11dfb036_0_5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6808713" y="3149875"/>
            <a:ext cx="1706880" cy="1066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2" name="Google Shape;152;g33d11dfb036_0_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563413" y="4747025"/>
            <a:ext cx="2352675" cy="1066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" name="Google Shape;153;g33d11dfb036_0_5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9133052" y="894700"/>
            <a:ext cx="2523606" cy="1706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4" name="Google Shape;154;g33d11dfb036_0_5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9732172" y="2938575"/>
            <a:ext cx="1855975" cy="1817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5" name="Google Shape;155;g33d11dfb036_0_5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9322945" y="4915769"/>
            <a:ext cx="2265200" cy="1462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6"/>
          <p:cNvSpPr txBox="1"/>
          <p:nvPr>
            <p:ph type="ctrTitle"/>
          </p:nvPr>
        </p:nvSpPr>
        <p:spPr>
          <a:xfrm>
            <a:off x="581191" y="1020431"/>
            <a:ext cx="10993549" cy="1475013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Gill Sans"/>
              <a:buNone/>
            </a:pPr>
            <a:r>
              <a:rPr lang="en-GB" sz="6000"/>
              <a:t>ALL ABOUT ME</a:t>
            </a:r>
            <a:endParaRPr sz="600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7"/>
          <p:cNvSpPr txBox="1"/>
          <p:nvPr>
            <p:ph type="ctrTitle"/>
          </p:nvPr>
        </p:nvSpPr>
        <p:spPr>
          <a:xfrm>
            <a:off x="581191" y="1020431"/>
            <a:ext cx="10993549" cy="1475013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Gill Sans"/>
              <a:buNone/>
            </a:pPr>
            <a:r>
              <a:rPr lang="en-GB" sz="6000"/>
              <a:t>SEESAW</a:t>
            </a:r>
            <a:endParaRPr sz="600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8"/>
          <p:cNvSpPr txBox="1"/>
          <p:nvPr>
            <p:ph type="ctrTitle"/>
          </p:nvPr>
        </p:nvSpPr>
        <p:spPr>
          <a:xfrm>
            <a:off x="581191" y="1020431"/>
            <a:ext cx="10993549" cy="843203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Gill Sans"/>
              <a:buNone/>
            </a:pPr>
            <a:r>
              <a:rPr lang="en-GB" sz="4800"/>
              <a:t>OUTDOOR LEARNING</a:t>
            </a:r>
            <a:endParaRPr sz="4800"/>
          </a:p>
        </p:txBody>
      </p:sp>
      <p:pic>
        <p:nvPicPr>
          <p:cNvPr id="171" name="Google Shape;171;p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735377" y="712607"/>
            <a:ext cx="2507389" cy="21993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2" name="Google Shape;172;p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019136" y="1186104"/>
            <a:ext cx="1716241" cy="1725883"/>
          </a:xfrm>
          <a:prstGeom prst="rect">
            <a:avLst/>
          </a:prstGeom>
          <a:noFill/>
          <a:ln>
            <a:noFill/>
          </a:ln>
        </p:spPr>
      </p:pic>
      <p:sp>
        <p:nvSpPr>
          <p:cNvPr id="173" name="Google Shape;173;p8"/>
          <p:cNvSpPr txBox="1"/>
          <p:nvPr/>
        </p:nvSpPr>
        <p:spPr>
          <a:xfrm>
            <a:off x="459270" y="3219811"/>
            <a:ext cx="11419220" cy="230832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Outdoor learning is focuses on learning through exploration, play, and discovery in natural environments. It provides children with the opportunity to engage with the great outdoors on a daily basis. There are wide ranging benefits of outdoor learning for children. These include: </a:t>
            </a:r>
            <a:r>
              <a:rPr b="1" lang="en-GB" sz="1800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Connection with Nature,  Physical Development, Emotional Well-being, Social Skills</a:t>
            </a:r>
            <a:r>
              <a:rPr lang="en-GB" sz="1800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, </a:t>
            </a:r>
            <a:r>
              <a:rPr b="1" lang="en-GB" sz="1800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Creativity and Imagination and Resilience and Risk Management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We embrace outdoor learning as part of the curriculum. It can have a profound and lasting impact on their physical, emotional, social, and cognitive development. We provide regular opportunities for outdoor exploration and play in natural environments, helping to nurture a lifelong love of nature and a strong foundation for future learning and growth.</a:t>
            </a:r>
            <a:br>
              <a:rPr b="1" lang="en-GB" sz="1800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</a:br>
            <a:endParaRPr sz="1800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Dividend">
  <a:themeElements>
    <a:clrScheme name="Dividend">
      <a:dk1>
        <a:srgbClr val="000000"/>
      </a:dk1>
      <a:lt1>
        <a:srgbClr val="FFFFFF"/>
      </a:lt1>
      <a:dk2>
        <a:srgbClr val="3D3D3D"/>
      </a:dk2>
      <a:lt2>
        <a:srgbClr val="EBEBEB"/>
      </a:lt2>
      <a:accent1>
        <a:srgbClr val="4D1434"/>
      </a:accent1>
      <a:accent2>
        <a:srgbClr val="903163"/>
      </a:accent2>
      <a:accent3>
        <a:srgbClr val="B2324B"/>
      </a:accent3>
      <a:accent4>
        <a:srgbClr val="969FA7"/>
      </a:accent4>
      <a:accent5>
        <a:srgbClr val="66B1CE"/>
      </a:accent5>
      <a:accent6>
        <a:srgbClr val="40619D"/>
      </a:accent6>
      <a:hlink>
        <a:srgbClr val="828282"/>
      </a:hlink>
      <a:folHlink>
        <a:srgbClr val="A5A5A5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2025-06-17T09:32:39Z</dcterms:created>
  <dc:creator>Sarah Whitaker</dc:creator>
</cp:coreProperties>
</file>